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Default Extension="ppt" ContentType="application/vnd.ms-powerpoint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pptx" ContentType="application/vnd.openxmlformats-officedocument.presentationml.presentation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828" r:id="rId3"/>
    <p:sldMasterId id="2147483852" r:id="rId4"/>
    <p:sldMasterId id="2147483876" r:id="rId5"/>
  </p:sldMasterIdLst>
  <p:sldIdLst>
    <p:sldId id="256" r:id="rId6"/>
    <p:sldId id="259" r:id="rId7"/>
    <p:sldId id="261" r:id="rId8"/>
    <p:sldId id="264" r:id="rId9"/>
    <p:sldId id="267" r:id="rId10"/>
    <p:sldId id="258" r:id="rId11"/>
    <p:sldId id="257" r:id="rId12"/>
    <p:sldId id="265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9DA926-A181-4506-9180-2823E7AA0086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0%B7%D0%B8%D1%81%D1%82%D0%B5%D0%BD%D1%86%D0%B8%D0%B0%D0%BB%D0%B8%D0%B7%D0%BC" TargetMode="External"/><Relationship Id="rId3" Type="http://schemas.openxmlformats.org/officeDocument/2006/relationships/hyperlink" Target="http://ru.wikipedia.org/wiki/1913" TargetMode="External"/><Relationship Id="rId7" Type="http://schemas.openxmlformats.org/officeDocument/2006/relationships/hyperlink" Target="http://ru.wikipedia.org/wiki/%D0%A4%D0%B8%D0%BB%D0%BE%D1%81%D0%BE%D1%8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4%D1%80%D0%B0%D0%BD%D1%86%D0%B8%D1%8F" TargetMode="External"/><Relationship Id="rId5" Type="http://schemas.openxmlformats.org/officeDocument/2006/relationships/hyperlink" Target="http://ru.wikipedia.org/wiki/1960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%D0%90%D0%BB%D0%B6%D0%B8%D1%80" TargetMode="External"/><Relationship Id="rId9" Type="http://schemas.openxmlformats.org/officeDocument/2006/relationships/hyperlink" Target="http://ru.wikipedia.org/wiki/19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package" Target="../embeddings/____________Microsoft_Office_PowerPoint1.pptx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H:\Documents%20and%20Settings\dima\&#1052;&#1086;&#1080;%20&#1076;&#1086;&#1082;&#1091;&#1084;&#1077;&#1085;&#1090;&#1099;\&#1073;&#1080;&#1086;&#1075;&#1088;.&#1092;&#1080;&#1083;&#1100;&#1084;&#1099;%20&#1076;&#1083;&#1103;%2011%20&#1082;&#1083;\086_kamu.m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144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Альбер Камю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1428736"/>
            <a:ext cx="4857784" cy="621510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 </a:t>
            </a:r>
            <a:r>
              <a:rPr lang="ru-RU" dirty="0" smtClean="0"/>
              <a:t>Дата </a:t>
            </a:r>
            <a:r>
              <a:rPr lang="uk-UA" dirty="0" smtClean="0"/>
              <a:t>народження: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7 листопада </a:t>
            </a:r>
            <a:r>
              <a:rPr lang="ru-RU" dirty="0" smtClean="0">
                <a:solidFill>
                  <a:srgbClr val="FF0000"/>
                </a:solidFill>
                <a:hlinkClick r:id="rId3" tooltip="1913"/>
              </a:rPr>
              <a:t>1913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рік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Мондови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  <a:hlinkClick r:id="rId4" tooltip="Алжир"/>
              </a:rPr>
              <a:t>Алжир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Дата </a:t>
            </a:r>
            <a:r>
              <a:rPr lang="ru-RU" dirty="0" err="1" smtClean="0"/>
              <a:t>смерті</a:t>
            </a:r>
            <a:r>
              <a:rPr lang="ru-RU" dirty="0" smtClean="0"/>
              <a:t>: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4 </a:t>
            </a:r>
            <a:r>
              <a:rPr lang="ru-RU" dirty="0" err="1" smtClean="0">
                <a:solidFill>
                  <a:srgbClr val="FF0000"/>
                </a:solidFill>
              </a:rPr>
              <a:t>січня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hlinkClick r:id="rId5" tooltip="1960"/>
              </a:rPr>
              <a:t>1960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рік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Вільблевен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hlinkClick r:id="rId6" tooltip="Франция"/>
              </a:rPr>
              <a:t>Франція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Громадянство</a:t>
            </a:r>
            <a:r>
              <a:rPr lang="ru-RU" dirty="0" smtClean="0"/>
              <a:t>: 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француз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письменник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Философ"/>
              </a:rPr>
              <a:t>філософ</a:t>
            </a:r>
            <a:endParaRPr lang="ru-RU" dirty="0" smtClean="0"/>
          </a:p>
          <a:p>
            <a:pPr algn="ctr"/>
            <a:r>
              <a:rPr lang="ru-RU" dirty="0" err="1" smtClean="0"/>
              <a:t>Напрямок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hlinkClick r:id="rId8" tooltip="Экзистенциализм"/>
              </a:rPr>
              <a:t>екзистенціалізм</a:t>
            </a:r>
            <a:endParaRPr lang="ru-RU" dirty="0" smtClean="0"/>
          </a:p>
          <a:p>
            <a:pPr algn="ctr"/>
            <a:r>
              <a:rPr lang="ru-RU" dirty="0" err="1" smtClean="0"/>
              <a:t>Премії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Нобелівська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smtClean="0">
                <a:hlinkClick r:id="rId9" tooltip="1957"/>
              </a:rPr>
              <a:t>1957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b="1" dirty="0" smtClean="0"/>
              <a:t> 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H:\Documents and Settings\dima\Рабочий стол\камю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000240"/>
            <a:ext cx="3355825" cy="40719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8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65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1000"/>
                            </p:stCondLst>
                            <p:childTnLst>
                              <p:par>
                                <p:cTn id="69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73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2000"/>
                            </p:stCondLst>
                            <p:childTnLst>
                              <p:par>
                                <p:cTn id="77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81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3000"/>
                            </p:stCondLst>
                            <p:childTnLst>
                              <p:par>
                                <p:cTn id="8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3000"/>
                            </p:stCondLst>
                            <p:childTnLst>
                              <p:par>
                                <p:cTn id="89" presetID="14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3000"/>
                            </p:stCondLst>
                            <p:childTnLst>
                              <p:par>
                                <p:cTn id="93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8500"/>
                            </p:stCondLst>
                            <p:childTnLst>
                              <p:par>
                                <p:cTn id="97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101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9500"/>
                            </p:stCondLst>
                            <p:childTnLst>
                              <p:par>
                                <p:cTn id="10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5000"/>
                            </p:stCondLst>
                            <p:childTnLst>
                              <p:par>
                                <p:cTn id="109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500"/>
                            </p:stCondLst>
                            <p:childTnLst>
                              <p:par>
                                <p:cTn id="113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6000"/>
                            </p:stCondLst>
                            <p:childTnLst>
                              <p:par>
                                <p:cTn id="117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1500"/>
                            </p:stCondLst>
                            <p:childTnLst>
                              <p:par>
                                <p:cTn id="121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7000"/>
                            </p:stCondLst>
                            <p:childTnLst>
                              <p:par>
                                <p:cTn id="12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2500"/>
                            </p:stCondLst>
                            <p:childTnLst>
                              <p:par>
                                <p:cTn id="129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8000"/>
                            </p:stCondLst>
                            <p:childTnLst>
                              <p:par>
                                <p:cTn id="133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3500"/>
                            </p:stCondLst>
                            <p:childTnLst>
                              <p:par>
                                <p:cTn id="137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9000"/>
                            </p:stCondLst>
                            <p:childTnLst>
                              <p:par>
                                <p:cTn id="141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4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49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5500"/>
                            </p:stCondLst>
                            <p:childTnLst>
                              <p:par>
                                <p:cTn id="153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11000"/>
                            </p:stCondLst>
                            <p:childTnLst>
                              <p:par>
                                <p:cTn id="157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6500"/>
                            </p:stCondLst>
                            <p:childTnLst>
                              <p:par>
                                <p:cTn id="161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571528"/>
            <a:ext cx="86868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5624522" cy="628654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7 листопада 1913 р.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Алжирі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Альбер Камю, у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найманого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господаря </a:t>
            </a:r>
            <a:r>
              <a:rPr lang="ru-RU" dirty="0" err="1" smtClean="0"/>
              <a:t>робітника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через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помер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поранення</a:t>
            </a:r>
            <a:r>
              <a:rPr lang="ru-RU" dirty="0" smtClean="0"/>
              <a:t> на </a:t>
            </a:r>
            <a:r>
              <a:rPr lang="ru-RU" dirty="0" err="1" smtClean="0"/>
              <a:t>полі</a:t>
            </a:r>
            <a:r>
              <a:rPr lang="ru-RU" dirty="0" smtClean="0"/>
              <a:t> бою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зростала</a:t>
            </a:r>
            <a:r>
              <a:rPr lang="ru-RU" dirty="0" smtClean="0"/>
              <a:t> у </a:t>
            </a:r>
            <a:r>
              <a:rPr lang="ru-RU" dirty="0" err="1" smtClean="0"/>
              <a:t>злиднях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1932-1936 </a:t>
            </a:r>
            <a:r>
              <a:rPr lang="ru-RU" b="1" dirty="0" err="1" smtClean="0">
                <a:solidFill>
                  <a:srgbClr val="C00000"/>
                </a:solidFill>
              </a:rPr>
              <a:t>рр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навчання</a:t>
            </a:r>
            <a:r>
              <a:rPr lang="ru-RU" dirty="0" smtClean="0"/>
              <a:t> в </a:t>
            </a:r>
            <a:r>
              <a:rPr lang="ru-RU" dirty="0" err="1" smtClean="0"/>
              <a:t>Оренському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 Альберу </a:t>
            </a:r>
            <a:r>
              <a:rPr lang="ru-RU" dirty="0" err="1" smtClean="0"/>
              <a:t>доводилося</a:t>
            </a:r>
            <a:r>
              <a:rPr lang="ru-RU" dirty="0" smtClean="0"/>
              <a:t> тяжко </a:t>
            </a:r>
            <a:r>
              <a:rPr lang="ru-RU" dirty="0" err="1" smtClean="0"/>
              <a:t>працювати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на </a:t>
            </a:r>
            <a:r>
              <a:rPr lang="ru-RU" dirty="0" err="1" smtClean="0"/>
              <a:t>сухоти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1934р.</a:t>
            </a:r>
          </a:p>
          <a:p>
            <a:r>
              <a:rPr lang="ru-RU" dirty="0" smtClean="0"/>
              <a:t>Вступив до </a:t>
            </a:r>
            <a:r>
              <a:rPr lang="ru-RU" dirty="0" err="1" smtClean="0"/>
              <a:t>Комуністичної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, яку </a:t>
            </a:r>
            <a:r>
              <a:rPr lang="ru-RU" dirty="0" err="1" smtClean="0"/>
              <a:t>полишив</a:t>
            </a:r>
            <a:r>
              <a:rPr lang="ru-RU" dirty="0" smtClean="0"/>
              <a:t> через три роки.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почалась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письменницька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;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написані</a:t>
            </a:r>
            <a:r>
              <a:rPr lang="ru-RU" dirty="0" smtClean="0"/>
              <a:t> перший </a:t>
            </a:r>
            <a:r>
              <a:rPr lang="ru-RU" dirty="0" err="1" smtClean="0"/>
              <a:t>варіант</a:t>
            </a:r>
            <a:r>
              <a:rPr lang="ru-RU" dirty="0" smtClean="0"/>
              <a:t> роману “</a:t>
            </a:r>
            <a:r>
              <a:rPr lang="ru-RU" dirty="0" err="1" smtClean="0"/>
              <a:t>Сторонній</a:t>
            </a:r>
            <a:r>
              <a:rPr lang="ru-RU" dirty="0" smtClean="0"/>
              <a:t>” та “</a:t>
            </a:r>
            <a:r>
              <a:rPr lang="ru-RU" dirty="0" err="1" smtClean="0"/>
              <a:t>Міф</a:t>
            </a:r>
            <a:r>
              <a:rPr lang="ru-RU" dirty="0" smtClean="0"/>
              <a:t> про </a:t>
            </a:r>
            <a:r>
              <a:rPr lang="ru-RU" dirty="0" err="1" smtClean="0"/>
              <a:t>Сізіфа</a:t>
            </a:r>
            <a:r>
              <a:rPr lang="ru-RU" dirty="0" smtClean="0"/>
              <a:t>”.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14686"/>
            <a:ext cx="2328873" cy="321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0"/>
                            </p:stCondLst>
                            <p:childTnLst>
                              <p:par>
                                <p:cTn id="67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0"/>
                            </p:stCondLst>
                            <p:childTnLst>
                              <p:par>
                                <p:cTn id="72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77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2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0"/>
                            </p:stCondLst>
                            <p:childTnLst>
                              <p:par>
                                <p:cTn id="87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0"/>
                            </p:stCondLst>
                            <p:childTnLst>
                              <p:par>
                                <p:cTn id="92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0"/>
                            </p:stCondLst>
                            <p:childTnLst>
                              <p:par>
                                <p:cTn id="97" presetID="7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102" presetID="7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-928718"/>
            <a:ext cx="86868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9"/>
            <a:ext cx="5857916" cy="657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1940 р. </a:t>
            </a:r>
          </a:p>
          <a:p>
            <a:r>
              <a:rPr lang="ru-RU" sz="2800" dirty="0" err="1" smtClean="0"/>
              <a:t>навесні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приїхав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куди</a:t>
            </a:r>
            <a:r>
              <a:rPr lang="ru-RU" sz="2800" dirty="0" smtClean="0"/>
              <a:t> остаточно </a:t>
            </a:r>
            <a:r>
              <a:rPr lang="ru-RU" sz="2800" dirty="0" err="1" smtClean="0"/>
              <a:t>пересилився</a:t>
            </a:r>
            <a:r>
              <a:rPr lang="ru-RU" sz="2800" dirty="0" smtClean="0"/>
              <a:t> через </a:t>
            </a:r>
            <a:r>
              <a:rPr lang="ru-RU" sz="2800" dirty="0" err="1" smtClean="0"/>
              <a:t>рік</a:t>
            </a:r>
            <a:r>
              <a:rPr lang="ru-RU" sz="2800" dirty="0" smtClean="0"/>
              <a:t>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1943-1944 </a:t>
            </a:r>
            <a:r>
              <a:rPr lang="ru-RU" sz="2800" dirty="0" err="1" smtClean="0">
                <a:solidFill>
                  <a:srgbClr val="C00000"/>
                </a:solidFill>
              </a:rPr>
              <a:t>рр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dirty="0" smtClean="0"/>
              <a:t>Видав у </a:t>
            </a:r>
            <a:r>
              <a:rPr lang="ru-RU" sz="2800" dirty="0" err="1" smtClean="0"/>
              <a:t>недільній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пресі</a:t>
            </a:r>
            <a:r>
              <a:rPr lang="ru-RU" sz="2800" dirty="0" smtClean="0"/>
              <a:t> “</a:t>
            </a:r>
            <a:r>
              <a:rPr lang="ru-RU" sz="2800" dirty="0" err="1" smtClean="0"/>
              <a:t>Листи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німецькому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другові</a:t>
            </a:r>
            <a:r>
              <a:rPr lang="ru-RU" sz="2800" dirty="0" smtClean="0"/>
              <a:t>”.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1947 р.</a:t>
            </a:r>
          </a:p>
          <a:p>
            <a:r>
              <a:rPr lang="ru-RU" sz="2800" dirty="0" err="1" smtClean="0"/>
              <a:t>Вийшов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</a:t>
            </a:r>
            <a:r>
              <a:rPr lang="ru-RU" sz="2800" dirty="0" smtClean="0"/>
              <a:t> роман “Чума”.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50-ті роки</a:t>
            </a:r>
          </a:p>
          <a:p>
            <a:r>
              <a:rPr lang="ru-RU" sz="2800" dirty="0" smtClean="0"/>
              <a:t>А.Камю пережив </a:t>
            </a:r>
            <a:r>
              <a:rPr lang="ru-RU" sz="2800" dirty="0" err="1" smtClean="0"/>
              <a:t>світогидну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творчу</a:t>
            </a:r>
            <a:r>
              <a:rPr lang="ru-RU" sz="2800" dirty="0" smtClean="0"/>
              <a:t> кризу,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призвело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зниження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1951 р. </a:t>
            </a:r>
          </a:p>
          <a:p>
            <a:r>
              <a:rPr lang="ru-RU" sz="2800" dirty="0" smtClean="0"/>
              <a:t>“</a:t>
            </a:r>
            <a:r>
              <a:rPr lang="ru-RU" sz="2800" dirty="0" err="1" smtClean="0"/>
              <a:t>Бунтівна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людина</a:t>
            </a:r>
            <a:r>
              <a:rPr lang="ru-RU" sz="2800" dirty="0" smtClean="0"/>
              <a:t>”</a:t>
            </a:r>
            <a:endParaRPr lang="ru-RU" sz="28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500562" y="142852"/>
            <a:ext cx="47863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1957 р. </a:t>
            </a:r>
          </a:p>
          <a:p>
            <a:r>
              <a:rPr lang="ru-RU" sz="2400" dirty="0" smtClean="0"/>
              <a:t>А.Камю одержав </a:t>
            </a:r>
            <a:r>
              <a:rPr lang="ru-RU" sz="2400" dirty="0" err="1" smtClean="0"/>
              <a:t>Нобелівську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премію</a:t>
            </a:r>
            <a:r>
              <a:rPr lang="ru-RU" sz="2400" dirty="0" smtClean="0"/>
              <a:t> за свою </a:t>
            </a:r>
            <a:r>
              <a:rPr lang="ru-RU" sz="2400" dirty="0" err="1" smtClean="0"/>
              <a:t>літературну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4 </a:t>
            </a:r>
            <a:r>
              <a:rPr lang="ru-RU" sz="2400" dirty="0" err="1" smtClean="0">
                <a:solidFill>
                  <a:srgbClr val="C00000"/>
                </a:solidFill>
              </a:rPr>
              <a:t>січня</a:t>
            </a:r>
            <a:r>
              <a:rPr lang="ru-RU" sz="2400" dirty="0" smtClean="0">
                <a:solidFill>
                  <a:srgbClr val="C00000"/>
                </a:solidFill>
              </a:rPr>
              <a:t> 1960 р. </a:t>
            </a:r>
          </a:p>
          <a:p>
            <a:r>
              <a:rPr lang="ru-RU" sz="2400" dirty="0" smtClean="0"/>
              <a:t>На сорок </a:t>
            </a:r>
            <a:r>
              <a:rPr lang="ru-RU" sz="2400" dirty="0" err="1" smtClean="0"/>
              <a:t>сьомому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загинув</a:t>
            </a:r>
            <a:r>
              <a:rPr lang="ru-RU" sz="2400" dirty="0" smtClean="0"/>
              <a:t> в </a:t>
            </a:r>
            <a:r>
              <a:rPr lang="ru-RU" sz="2400" dirty="0" err="1" smtClean="0"/>
              <a:t>автомобільній</a:t>
            </a:r>
            <a:r>
              <a:rPr lang="ru-RU" sz="2400" dirty="0" smtClean="0"/>
              <a:t> </a:t>
            </a:r>
            <a:r>
              <a:rPr lang="ru-RU" sz="2800" dirty="0" err="1" smtClean="0"/>
              <a:t>катастрофі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9144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267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000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058" y="0"/>
          <a:ext cx="9145058" cy="6858000"/>
        </p:xfrm>
        <a:graphic>
          <a:graphicData uri="http://schemas.openxmlformats.org/presentationml/2006/ole">
            <p:oleObj spid="_x0000_s7170" name="Презентация" r:id="rId4" imgW="4570587" imgH="3427442" progId="PowerPoint.Show.12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0"/>
            <a:ext cx="4614968" cy="654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14290"/>
            <a:ext cx="490839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57166"/>
            <a:ext cx="4286280" cy="62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642918"/>
            <a:ext cx="4194582" cy="59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785794"/>
            <a:ext cx="4268975" cy="579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714356"/>
            <a:ext cx="414340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3149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086_kamu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357166"/>
            <a:ext cx="7320002" cy="598909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072330" y="1524000"/>
            <a:ext cx="1614470" cy="3333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04828" cy="79690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Творчість Альбера Камю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:\Documents and Settings\dima\Рабочий стол\тоже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1571636" cy="1571636"/>
          </a:xfrm>
          <a:prstGeom prst="rect">
            <a:avLst/>
          </a:prstGeom>
          <a:noFill/>
        </p:spPr>
      </p:pic>
      <p:pic>
        <p:nvPicPr>
          <p:cNvPr id="1027" name="Picture 3" descr="H:\Documents and Settings\dima\Рабочий стол\авторськ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1902690" cy="2000264"/>
          </a:xfrm>
          <a:prstGeom prst="rect">
            <a:avLst/>
          </a:prstGeom>
          <a:noFill/>
        </p:spPr>
      </p:pic>
      <p:pic>
        <p:nvPicPr>
          <p:cNvPr id="1028" name="Picture 4" descr="H:\Documents and Settings\dima\Рабочий стол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071942"/>
            <a:ext cx="1782783" cy="2622500"/>
          </a:xfrm>
          <a:prstGeom prst="rect">
            <a:avLst/>
          </a:prstGeom>
          <a:noFill/>
        </p:spPr>
      </p:pic>
      <p:pic>
        <p:nvPicPr>
          <p:cNvPr id="1029" name="Picture 5" descr="H:\Documents and Settings\dima\Рабочий стол\опять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1000108"/>
            <a:ext cx="1611721" cy="2351605"/>
          </a:xfrm>
          <a:prstGeom prst="rect">
            <a:avLst/>
          </a:prstGeom>
          <a:noFill/>
        </p:spPr>
      </p:pic>
      <p:pic>
        <p:nvPicPr>
          <p:cNvPr id="1031" name="Picture 7" descr="H:\Documents and Settings\dima\Рабочий стол\чум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071942"/>
            <a:ext cx="1643074" cy="2602388"/>
          </a:xfrm>
          <a:prstGeom prst="rect">
            <a:avLst/>
          </a:prstGeom>
          <a:noFill/>
        </p:spPr>
      </p:pic>
      <p:pic>
        <p:nvPicPr>
          <p:cNvPr id="1032" name="Picture 8" descr="H:\Documents and Settings\dima\Рабочий стол\твір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071546"/>
            <a:ext cx="1310424" cy="1928826"/>
          </a:xfrm>
          <a:prstGeom prst="rect">
            <a:avLst/>
          </a:prstGeom>
          <a:noFill/>
        </p:spPr>
      </p:pic>
      <p:pic>
        <p:nvPicPr>
          <p:cNvPr id="1033" name="Picture 9" descr="H:\Documents and Settings\dima\Рабочий стол\роман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571876"/>
            <a:ext cx="1698414" cy="2639883"/>
          </a:xfrm>
          <a:prstGeom prst="rect">
            <a:avLst/>
          </a:prstGeom>
          <a:noFill/>
        </p:spPr>
      </p:pic>
      <p:pic>
        <p:nvPicPr>
          <p:cNvPr id="1034" name="Picture 10" descr="H:\Documents and Settings\dima\Рабочий стол\камю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3571876"/>
            <a:ext cx="1676020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45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60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64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0"/>
                            </p:stCondLst>
                            <p:childTnLst>
                              <p:par>
                                <p:cTn id="81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335482" cy="6858000"/>
        </p:xfrm>
        <a:graphic>
          <a:graphicData uri="http://schemas.openxmlformats.org/presentationml/2006/ole">
            <p:oleObj spid="_x0000_s3074" name="Презентация" r:id="rId3" imgW="4570587" imgH="3427442" progId="PowerPoint.Show.8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85728"/>
            <a:ext cx="678661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71670" y="5857892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Памятник Камю в городе </a:t>
            </a:r>
            <a:r>
              <a:rPr lang="ru-RU" sz="2800" b="1" dirty="0" err="1" smtClean="0"/>
              <a:t>Вильблевен</a:t>
            </a:r>
            <a:endParaRPr lang="ru-RU" sz="2800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1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20040"/>
            <a:ext cx="6500858" cy="608630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rgbClr val="FFFF00"/>
                </a:solidFill>
              </a:rPr>
              <a:t>Вислови автора та про автора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5429288" cy="5500726"/>
          </a:xfrm>
        </p:spPr>
        <p:txBody>
          <a:bodyPr>
            <a:noAutofit/>
          </a:bodyPr>
          <a:lstStyle/>
          <a:p>
            <a:r>
              <a:rPr lang="ru-RU" sz="1600" dirty="0" smtClean="0"/>
              <a:t>1.  </a:t>
            </a:r>
            <a:r>
              <a:rPr lang="ru-RU" sz="1600" b="1" dirty="0" smtClean="0">
                <a:solidFill>
                  <a:srgbClr val="C00000"/>
                </a:solidFill>
              </a:rPr>
              <a:t>Для </a:t>
            </a:r>
            <a:r>
              <a:rPr lang="ru-RU" sz="1600" b="1" dirty="0" err="1" smtClean="0">
                <a:solidFill>
                  <a:srgbClr val="C00000"/>
                </a:solidFill>
              </a:rPr>
              <a:t>людини</a:t>
            </a:r>
            <a:r>
              <a:rPr lang="ru-RU" sz="1600" b="1" dirty="0" smtClean="0">
                <a:solidFill>
                  <a:srgbClr val="C00000"/>
                </a:solidFill>
              </a:rPr>
              <a:t> без шор </a:t>
            </a:r>
            <a:r>
              <a:rPr lang="ru-RU" sz="1600" b="1" dirty="0" err="1" smtClean="0">
                <a:solidFill>
                  <a:srgbClr val="C00000"/>
                </a:solidFill>
              </a:rPr>
              <a:t>немає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видови</a:t>
            </a:r>
            <a:r>
              <a:rPr lang="ru-RU" sz="1600" b="1" dirty="0" smtClean="0">
                <a:solidFill>
                  <a:srgbClr val="C00000"/>
                </a:solidFill>
              </a:rPr>
              <a:t> -</a:t>
            </a:r>
            <a:r>
              <a:rPr lang="ru-RU" sz="1600" b="1" dirty="0" err="1" smtClean="0">
                <a:solidFill>
                  <a:srgbClr val="C00000"/>
                </a:solidFill>
              </a:rPr>
              <a:t>ща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прекраснішого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ніж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свідомість</a:t>
            </a:r>
            <a:r>
              <a:rPr lang="ru-RU" sz="1600" b="1" dirty="0" smtClean="0">
                <a:solidFill>
                  <a:srgbClr val="C00000"/>
                </a:solidFill>
              </a:rPr>
              <a:t> у </a:t>
            </a:r>
            <a:r>
              <a:rPr lang="ru-RU" sz="1600" b="1" dirty="0" err="1" smtClean="0">
                <a:solidFill>
                  <a:srgbClr val="C00000"/>
                </a:solidFill>
              </a:rPr>
              <a:t>двобої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дійсністю</a:t>
            </a:r>
            <a:r>
              <a:rPr lang="ru-RU" sz="1600" b="1" dirty="0" smtClean="0">
                <a:solidFill>
                  <a:srgbClr val="C00000"/>
                </a:solidFill>
              </a:rPr>
              <a:t>, яка </a:t>
            </a:r>
            <a:r>
              <a:rPr lang="ru-RU" sz="1600" b="1" dirty="0" err="1" smtClean="0">
                <a:solidFill>
                  <a:srgbClr val="C00000"/>
                </a:solidFill>
              </a:rPr>
              <a:t>перемагає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2.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Ні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з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чим</a:t>
            </a:r>
            <a:r>
              <a:rPr lang="ru-RU" sz="1600" b="1" i="1" dirty="0" smtClean="0">
                <a:solidFill>
                  <a:srgbClr val="00B050"/>
                </a:solidFill>
              </a:rPr>
              <a:t> не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зрівняти</a:t>
            </a:r>
            <a:r>
              <a:rPr lang="ru-RU" sz="1600" b="1" i="1" dirty="0" smtClean="0">
                <a:solidFill>
                  <a:srgbClr val="00B050"/>
                </a:solidFill>
              </a:rPr>
              <a:t> образ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гордої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людяності</a:t>
            </a:r>
            <a:r>
              <a:rPr lang="ru-RU" sz="1600" b="1" i="1" dirty="0" smtClean="0">
                <a:solidFill>
                  <a:srgbClr val="00B050"/>
                </a:solidFill>
              </a:rPr>
              <a:t>... </a:t>
            </a:r>
            <a:endParaRPr lang="ru-RU" sz="1600" dirty="0" smtClean="0"/>
          </a:p>
          <a:p>
            <a:r>
              <a:rPr lang="ru-RU" sz="1600" i="1" dirty="0" smtClean="0"/>
              <a:t>3</a:t>
            </a:r>
            <a:r>
              <a:rPr lang="ru-RU" sz="1600" b="1" i="1" dirty="0" smtClean="0">
                <a:solidFill>
                  <a:srgbClr val="00B0F0"/>
                </a:solidFill>
              </a:rPr>
              <a:t>.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Дисципліна</a:t>
            </a:r>
            <a:r>
              <a:rPr lang="ru-RU" sz="1600" b="1" i="1" dirty="0" smtClean="0">
                <a:solidFill>
                  <a:srgbClr val="00B0F0"/>
                </a:solidFill>
              </a:rPr>
              <a:t>,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якій</a:t>
            </a:r>
            <a:r>
              <a:rPr lang="ru-RU" sz="1600" b="1" i="1" dirty="0" smtClean="0">
                <a:solidFill>
                  <a:srgbClr val="00B0F0"/>
                </a:solidFill>
              </a:rPr>
              <a:t> дух себе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підпоряд</a:t>
            </a:r>
            <a:r>
              <a:rPr lang="en-US" sz="1600" b="1" i="1" dirty="0" smtClean="0">
                <a:solidFill>
                  <a:srgbClr val="00B0F0"/>
                </a:solidFill>
              </a:rPr>
              <a:t>-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ковує</a:t>
            </a:r>
            <a:r>
              <a:rPr lang="ru-RU" sz="1600" b="1" i="1" dirty="0" smtClean="0">
                <a:solidFill>
                  <a:srgbClr val="00B0F0"/>
                </a:solidFill>
              </a:rPr>
              <a:t>,  воля, яку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він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кує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з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будь-якого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підручного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матеріалу</a:t>
            </a:r>
            <a:r>
              <a:rPr lang="ru-RU" sz="1600" b="1" i="1" dirty="0" smtClean="0">
                <a:solidFill>
                  <a:srgbClr val="00B0F0"/>
                </a:solidFill>
              </a:rPr>
              <a:t>,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рішучість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зустріти</a:t>
            </a:r>
            <a:r>
              <a:rPr lang="ru-RU" sz="1600" b="1" i="1" dirty="0" smtClean="0">
                <a:solidFill>
                  <a:srgbClr val="00B0F0"/>
                </a:solidFill>
              </a:rPr>
              <a:t> все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віч-на-віч</a:t>
            </a:r>
            <a:r>
              <a:rPr lang="ru-RU" sz="1600" b="1" i="1" dirty="0" smtClean="0">
                <a:solidFill>
                  <a:srgbClr val="00B0F0"/>
                </a:solidFill>
              </a:rPr>
              <a:t> - у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цьому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є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могутність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і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непересічнісність</a:t>
            </a:r>
            <a:r>
              <a:rPr lang="ru-RU" sz="1600" b="1" i="1" dirty="0" smtClean="0">
                <a:solidFill>
                  <a:srgbClr val="00B0F0"/>
                </a:solidFill>
              </a:rPr>
              <a:t>.  </a:t>
            </a:r>
            <a:endParaRPr lang="ru-RU" sz="1600" dirty="0" smtClean="0"/>
          </a:p>
          <a:p>
            <a:r>
              <a:rPr lang="ru-RU" sz="1600" i="1" dirty="0" smtClean="0"/>
              <a:t>4. </a:t>
            </a:r>
            <a:r>
              <a:rPr lang="ru-RU" sz="1600" b="1" i="1" dirty="0" smtClean="0">
                <a:solidFill>
                  <a:srgbClr val="FF0000"/>
                </a:solidFill>
              </a:rPr>
              <a:t>Ми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живемо</a:t>
            </a:r>
            <a:r>
              <a:rPr lang="ru-RU" sz="1600" b="1" i="1" dirty="0" smtClean="0">
                <a:solidFill>
                  <a:srgbClr val="FF0000"/>
                </a:solidFill>
              </a:rPr>
              <a:t> у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світі</a:t>
            </a:r>
            <a:r>
              <a:rPr lang="ru-RU" sz="1600" b="1" i="1" dirty="0" smtClean="0">
                <a:solidFill>
                  <a:srgbClr val="FF0000"/>
                </a:solidFill>
              </a:rPr>
              <a:t>, де треба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вибирати</a:t>
            </a:r>
            <a:r>
              <a:rPr lang="ru-RU" sz="1600" b="1" i="1" dirty="0" smtClean="0">
                <a:solidFill>
                  <a:srgbClr val="FF0000"/>
                </a:solidFill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чи</a:t>
            </a:r>
            <a:r>
              <a:rPr lang="ru-RU" sz="1600" b="1" i="1" dirty="0" smtClean="0">
                <a:solidFill>
                  <a:srgbClr val="FF0000"/>
                </a:solidFill>
              </a:rPr>
              <a:t> стати жертвою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чи</a:t>
            </a:r>
            <a:r>
              <a:rPr lang="ru-RU" sz="1600" b="1" i="1" dirty="0" smtClean="0">
                <a:solidFill>
                  <a:srgbClr val="FF0000"/>
                </a:solidFill>
              </a:rPr>
              <a:t> катом...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Мені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завжди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здавалося</a:t>
            </a:r>
            <a:r>
              <a:rPr lang="ru-RU" sz="1600" b="1" i="1" dirty="0" smtClean="0">
                <a:solidFill>
                  <a:srgbClr val="FF0000"/>
                </a:solidFill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що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немає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катів</a:t>
            </a:r>
            <a:r>
              <a:rPr lang="ru-RU" sz="1600" b="1" i="1" dirty="0" smtClean="0">
                <a:solidFill>
                  <a:srgbClr val="FF0000"/>
                </a:solidFill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є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лише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жертви</a:t>
            </a:r>
            <a:r>
              <a:rPr lang="ru-RU" sz="1600" b="1" i="1" dirty="0" smtClean="0">
                <a:solidFill>
                  <a:srgbClr val="FF0000"/>
                </a:solidFill>
              </a:rPr>
              <a:t>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i="1" dirty="0" smtClean="0"/>
              <a:t>5.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Злидні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перешкодили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мені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повірити</a:t>
            </a:r>
            <a:r>
              <a:rPr lang="ru-RU" sz="1600" b="1" i="1" dirty="0" smtClean="0">
                <a:solidFill>
                  <a:srgbClr val="7030A0"/>
                </a:solidFill>
              </a:rPr>
              <a:t>,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ніби</a:t>
            </a:r>
            <a:r>
              <a:rPr lang="ru-RU" sz="1600" b="1" i="1" dirty="0" smtClean="0">
                <a:solidFill>
                  <a:srgbClr val="7030A0"/>
                </a:solidFill>
              </a:rPr>
              <a:t> все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гаразд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під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сонцем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і</a:t>
            </a:r>
            <a:r>
              <a:rPr lang="ru-RU" sz="1600" b="1" i="1" dirty="0" smtClean="0">
                <a:solidFill>
                  <a:srgbClr val="7030A0"/>
                </a:solidFill>
              </a:rPr>
              <a:t> в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цій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історії</a:t>
            </a:r>
            <a:r>
              <a:rPr lang="ru-RU" sz="1600" b="1" i="1" dirty="0" smtClean="0">
                <a:solidFill>
                  <a:srgbClr val="7030A0"/>
                </a:solidFill>
              </a:rPr>
              <a:t>, а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сонце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навчило</a:t>
            </a:r>
            <a:r>
              <a:rPr lang="ru-RU" sz="1600" b="1" i="1" dirty="0" smtClean="0">
                <a:solidFill>
                  <a:srgbClr val="7030A0"/>
                </a:solidFill>
              </a:rPr>
              <a:t> мене,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що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історія</a:t>
            </a:r>
            <a:r>
              <a:rPr lang="ru-RU" sz="1600" b="1" i="1" dirty="0" smtClean="0">
                <a:solidFill>
                  <a:srgbClr val="7030A0"/>
                </a:solidFill>
              </a:rPr>
              <a:t> –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це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ще</a:t>
            </a:r>
            <a:r>
              <a:rPr lang="ru-RU" sz="1600" b="1" i="1" dirty="0" smtClean="0">
                <a:solidFill>
                  <a:srgbClr val="7030A0"/>
                </a:solidFill>
              </a:rPr>
              <a:t> не все. 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r>
              <a:rPr lang="ru-RU" sz="1600" i="1" dirty="0" smtClean="0"/>
              <a:t>6. </a:t>
            </a:r>
            <a:r>
              <a:rPr lang="ru-RU" sz="1600" b="1" i="1" dirty="0" smtClean="0">
                <a:solidFill>
                  <a:srgbClr val="92D050"/>
                </a:solidFill>
              </a:rPr>
              <a:t>Я – </a:t>
            </a:r>
            <a:r>
              <a:rPr lang="ru-RU" sz="1600" b="1" i="1" dirty="0" err="1" smtClean="0">
                <a:solidFill>
                  <a:srgbClr val="92D050"/>
                </a:solidFill>
              </a:rPr>
              <a:t>бунтар</a:t>
            </a:r>
            <a:r>
              <a:rPr lang="ru-RU" sz="1600" b="1" i="1" dirty="0" smtClean="0">
                <a:solidFill>
                  <a:srgbClr val="92D050"/>
                </a:solidFill>
              </a:rPr>
              <a:t>, </a:t>
            </a:r>
            <a:r>
              <a:rPr lang="ru-RU" sz="1600" b="1" i="1" dirty="0" err="1" smtClean="0">
                <a:solidFill>
                  <a:srgbClr val="92D050"/>
                </a:solidFill>
              </a:rPr>
              <a:t>отже</a:t>
            </a:r>
            <a:r>
              <a:rPr lang="ru-RU" sz="1600" b="1" i="1" dirty="0" smtClean="0">
                <a:solidFill>
                  <a:srgbClr val="92D050"/>
                </a:solidFill>
              </a:rPr>
              <a:t>, ми </a:t>
            </a:r>
            <a:r>
              <a:rPr lang="ru-RU" sz="1600" b="1" i="1" dirty="0" err="1" smtClean="0">
                <a:solidFill>
                  <a:srgbClr val="92D050"/>
                </a:solidFill>
              </a:rPr>
              <a:t>існуємо</a:t>
            </a:r>
            <a:r>
              <a:rPr lang="ru-RU" sz="1600" b="1" i="1" dirty="0" smtClean="0">
                <a:solidFill>
                  <a:srgbClr val="92D050"/>
                </a:solidFill>
              </a:rPr>
              <a:t>. </a:t>
            </a:r>
            <a:endParaRPr lang="ru-RU" sz="1600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43570" y="714356"/>
          <a:ext cx="3000396" cy="5357850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5357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Через те,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він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так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жадібно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любив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гарячу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плоть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життя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він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так рано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навчився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роздумувати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 смерть.” 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i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600" b="0" i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Володимир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Лакшин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Ще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зовсім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молодим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він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став     </a:t>
                      </a:r>
                      <a:r>
                        <a:rPr lang="en-US" sz="1600" b="1" i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живим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дзеркалом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цілого</a:t>
                      </a:r>
                      <a:r>
                        <a:rPr lang="en-US" sz="1600" b="1" i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покоління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.” </a:t>
                      </a:r>
                      <a:endParaRPr lang="en-US" sz="1600" b="1" i="1" dirty="0" smtClean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baseline="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Андре 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Моруа</a:t>
                      </a:r>
                      <a:r>
                        <a:rPr lang="ru-RU" sz="1600" b="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Йому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було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дане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гостре</a:t>
                      </a:r>
                      <a:r>
                        <a:rPr lang="ru-RU" sz="1600" b="1" i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600" b="1" i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життя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усіх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його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радощів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насолод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відчуття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i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подесятерене</a:t>
                      </a:r>
                      <a:r>
                        <a:rPr lang="ru-RU" sz="1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сухотами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.”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b="0" i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Володимир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Лакшин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75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75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75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75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75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75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251</Words>
  <Application>Microsoft Office PowerPoint</Application>
  <PresentationFormat>Экран (4:3)</PresentationFormat>
  <Paragraphs>56</Paragraphs>
  <Slides>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Поток</vt:lpstr>
      <vt:lpstr>Бумажная</vt:lpstr>
      <vt:lpstr>1_Солнцестояние</vt:lpstr>
      <vt:lpstr>Трек</vt:lpstr>
      <vt:lpstr>Аспект</vt:lpstr>
      <vt:lpstr>Презентация Microsoft Office PowerPoint 97-2003</vt:lpstr>
      <vt:lpstr>Презентация Microsoft Office PowerPoint</vt:lpstr>
      <vt:lpstr>Альбер Камю     </vt:lpstr>
      <vt:lpstr>Слайд 2</vt:lpstr>
      <vt:lpstr>Слайд 3</vt:lpstr>
      <vt:lpstr>Слайд 4</vt:lpstr>
      <vt:lpstr>Слайд 5</vt:lpstr>
      <vt:lpstr>Слайд 6</vt:lpstr>
      <vt:lpstr>Творчість Альбера Камю</vt:lpstr>
      <vt:lpstr>Слайд 8</vt:lpstr>
      <vt:lpstr>Вислови автора та про автора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Альбер Камю     </dc:title>
  <dc:creator>dima</dc:creator>
  <cp:lastModifiedBy>dima</cp:lastModifiedBy>
  <cp:revision>43</cp:revision>
  <dcterms:created xsi:type="dcterms:W3CDTF">2009-06-04T16:14:38Z</dcterms:created>
  <dcterms:modified xsi:type="dcterms:W3CDTF">2009-11-08T09:32:44Z</dcterms:modified>
</cp:coreProperties>
</file>