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0" r:id="rId2"/>
    <p:sldMasterId id="2147483804" r:id="rId3"/>
    <p:sldMasterId id="2147483888" r:id="rId4"/>
    <p:sldMasterId id="2147483900" r:id="rId5"/>
    <p:sldMasterId id="2147483948" r:id="rId6"/>
    <p:sldMasterId id="214748396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4" autoAdjust="0"/>
    <p:restoredTop sz="94660"/>
  </p:normalViewPr>
  <p:slideViewPr>
    <p:cSldViewPr>
      <p:cViewPr varScale="1">
        <p:scale>
          <a:sx n="87" d="100"/>
          <a:sy n="87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811D4-0A6A-449F-B8C8-136D373B7437}" type="datetimeFigureOut">
              <a:rPr lang="ru-RU" smtClean="0"/>
              <a:pPr/>
              <a:t>09.11.2009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68D55-50E0-4296-8230-536968A91B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0%B4%D0%B5%D0%BD%D1%8C" TargetMode="External"/><Relationship Id="rId13" Type="http://schemas.openxmlformats.org/officeDocument/2006/relationships/hyperlink" Target="http://uk.wikipedia.org/w/index.php?title=%D0%9B%D1%96%D1%82%D0%B5%D1%80%D0%B0%D1%82%D1%83%D1%80%D0%B0_%D0%B0%D0%B1%D1%81%D1%83%D1%80%D0%B4%D1%83&amp;action=edit&amp;redlink=1" TargetMode="External"/><Relationship Id="rId3" Type="http://schemas.openxmlformats.org/officeDocument/2006/relationships/hyperlink" Target="http://uk.wikipedia.org/wiki/1883" TargetMode="External"/><Relationship Id="rId7" Type="http://schemas.openxmlformats.org/officeDocument/2006/relationships/hyperlink" Target="http://uk.wikipedia.org/wiki/1924" TargetMode="External"/><Relationship Id="rId12" Type="http://schemas.openxmlformats.org/officeDocument/2006/relationships/hyperlink" Target="http://uk.wikipedia.org/wiki/%D0%9C%D0%BE%D0%B4%D0%B5%D1%80%D0%BD%D1%96%D0%B7%D0%BC" TargetMode="External"/><Relationship Id="rId2" Type="http://schemas.openxmlformats.org/officeDocument/2006/relationships/hyperlink" Target="http://uk.wikipedia.org/wiki/3_%D0%BB%D0%B8%D0%BF%D0%BD%D1%8F" TargetMode="Externa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3_%D1%87%D0%B5%D1%80%D0%B2%D0%BD%D1%8F" TargetMode="External"/><Relationship Id="rId11" Type="http://schemas.openxmlformats.org/officeDocument/2006/relationships/hyperlink" Target="http://uk.wikipedia.org/wiki/%D0%9F%D0%B8%D1%81%D1%8C%D0%BC%D0%B5%D0%BD%D0%BD%D0%B8%D0%BA" TargetMode="External"/><Relationship Id="rId5" Type="http://schemas.openxmlformats.org/officeDocument/2006/relationships/hyperlink" Target="http://uk.wikipedia.org/wiki/%D0%90%D0%B2%D1%81%D1%82%D1%80%D0%BE-%D0%A3%D0%B3%D0%BE%D1%80%D1%89%D0%B8%D0%BD%D0%B0" TargetMode="External"/><Relationship Id="rId15" Type="http://schemas.openxmlformats.org/officeDocument/2006/relationships/hyperlink" Target="http://uk.wikipedia.org/wiki/1915" TargetMode="External"/><Relationship Id="rId10" Type="http://schemas.openxmlformats.org/officeDocument/2006/relationships/hyperlink" Target="http://uk.wikipedia.org/wiki/%D0%9D%D1%96%D0%BC%D0%B5%D1%86%D1%8C%D0%BA%D0%B0_%D0%BC%D0%BE%D0%B2%D0%B0" TargetMode="External"/><Relationship Id="rId4" Type="http://schemas.openxmlformats.org/officeDocument/2006/relationships/hyperlink" Target="http://uk.wikipedia.org/wiki/%D0%9F%D1%80%D0%B0%D0%B3%D0%B0" TargetMode="External"/><Relationship Id="rId9" Type="http://schemas.openxmlformats.org/officeDocument/2006/relationships/hyperlink" Target="http://uk.wikipedia.org/wiki/%D0%90%D0%B2%D1%81%D1%82%D1%80%D1%96%D1%8F" TargetMode="External"/><Relationship Id="rId14" Type="http://schemas.openxmlformats.org/officeDocument/2006/relationships/hyperlink" Target="http://uk.wikipedia.org/wiki/Magnum_op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0%BC%D0%B5%D1%86%D1%8C%D0%BA%D0%B0_%D0%BC%D0%BE%D0%B2%D0%B0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uk.wikipedia.org/w/index.php?title=%D0%9A%D0%B0%D1%84%D0%BA%D0%B0_%D0%AE%D0%BB%D1%96%D1%8F&amp;action=edit&amp;redlink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k.wikipedia.org/wiki/1882" TargetMode="External"/><Relationship Id="rId11" Type="http://schemas.openxmlformats.org/officeDocument/2006/relationships/hyperlink" Target="http://uk.wikipedia.org/wiki/%D0%9F%D0%BE%D0%BB%D1%8C%D1%88%D0%B0" TargetMode="External"/><Relationship Id="rId5" Type="http://schemas.openxmlformats.org/officeDocument/2006/relationships/hyperlink" Target="http://uk.wikipedia.org/wiki/%D0%A7%D0%B5%D1%81%D1%8C%D0%BA%D0%B0_%D0%BC%D0%BE%D0%B2%D0%B0" TargetMode="External"/><Relationship Id="rId10" Type="http://schemas.openxmlformats.org/officeDocument/2006/relationships/hyperlink" Target="http://uk.wikipedia.org/wiki/%D0%9A%D0%BE%D0%BD%D1%86%D0%B5%D0%BD%D1%82%D1%80%D0%B0%D1%86%D1%96%D0%B9%D0%BD%D0%B8%D0%B9_%D1%82%D0%B0%D0%B1%D1%96%D1%80" TargetMode="External"/><Relationship Id="rId4" Type="http://schemas.openxmlformats.org/officeDocument/2006/relationships/hyperlink" Target="http://uk.wikipedia.org/w/index.php?title=%D0%9A%D0%B0%D1%84%D0%BA%D0%B0_%D0%93%D0%B5%D1%80%D0%BC%D0%B0%D0%BD&amp;action=edit&amp;redlink=1" TargetMode="External"/><Relationship Id="rId9" Type="http://schemas.openxmlformats.org/officeDocument/2006/relationships/hyperlink" Target="http://uk.wikipedia.org/wiki/%D0%94%D1%80%D1%83%D0%B3%D0%B0_%D1%81%D0%B2%D1%96%D1%82%D0%BE%D0%B2%D0%B0_%D0%B2%D1%96%D0%B9%D0%BD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2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uk.wikipedia.org/w/index.php?title=%D0%A3%D0%BD%D1%96%D0%B2%D0%B5%D1%80%D1%81%D0%B8%D1%82%D0%B5%D1%82_%D0%9A%D0%B0%D1%80%D0%BB%D0%BE%D0%B2&amp;action=edit&amp;redlink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k.wikipedia.org/wiki/1901" TargetMode="External"/><Relationship Id="rId5" Type="http://schemas.openxmlformats.org/officeDocument/2006/relationships/hyperlink" Target="http://uk.wikipedia.org/wiki/1893" TargetMode="External"/><Relationship Id="rId4" Type="http://schemas.openxmlformats.org/officeDocument/2006/relationships/hyperlink" Target="http://uk.wikipedia.org/wiki/188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17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uk.wikipedia.org/wiki/1912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uk.wikipedia.org/wiki/%D0%91%D0%B5%D1%80%D0%BB%D1%96%D0%BD" TargetMode="External"/><Relationship Id="rId5" Type="http://schemas.openxmlformats.org/officeDocument/2006/relationships/hyperlink" Target="http://uk.wikipedia.org/wiki/1923" TargetMode="External"/><Relationship Id="rId4" Type="http://schemas.openxmlformats.org/officeDocument/2006/relationships/hyperlink" Target="http://uk.wikipedia.org/wiki/19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24" TargetMode="External"/><Relationship Id="rId2" Type="http://schemas.openxmlformats.org/officeDocument/2006/relationships/hyperlink" Target="http://uk.wikipedia.org/wiki/3_%D1%87%D0%B5%D1%80%D0%B2%D0%BD%D1%8F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hyperlink" Target="http://uk.wikipedia.org/wiki/11_%D1%87%D0%B5%D1%80%D0%B2%D0%BD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8.xml"/><Relationship Id="rId1" Type="http://schemas.openxmlformats.org/officeDocument/2006/relationships/video" Target="file:///H:\Documents%20and%20Settings\dima\&#1052;&#1086;&#1080;%20&#1076;&#1086;&#1082;&#1091;&#1084;&#1077;&#1085;&#1090;&#1099;\&#1073;&#1080;&#1086;&#1075;&#1088;.&#1092;&#1080;&#1083;&#1100;&#1084;&#1099;%20&#1076;&#1083;&#1103;%2011%20&#1082;&#1083;\073_kafka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uk.wikipedia.org/wiki/%D0%9F%D1%80%D0%B0%D0%B3%D0%B0" TargetMode="Externa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psy.ru/cit1.htm" TargetMode="External"/><Relationship Id="rId2" Type="http://schemas.openxmlformats.org/officeDocument/2006/relationships/hyperlink" Target="http://cpsy.ru/cit2.htm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cpsy.ru/cit11.htm" TargetMode="External"/><Relationship Id="rId5" Type="http://schemas.openxmlformats.org/officeDocument/2006/relationships/hyperlink" Target="http://cpsy.ru/cit12.htm" TargetMode="External"/><Relationship Id="rId4" Type="http://schemas.openxmlformats.org/officeDocument/2006/relationships/hyperlink" Target="http://cpsy.ru/cit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pPr algn="l"/>
            <a:r>
              <a:rPr lang="ru-RU" sz="4000" dirty="0" smtClean="0"/>
              <a:t>Ф </a:t>
            </a:r>
            <a:r>
              <a:rPr lang="ru-RU" sz="3200" dirty="0" err="1" smtClean="0"/>
              <a:t>р</a:t>
            </a:r>
            <a:r>
              <a:rPr lang="ru-RU" sz="3200" dirty="0" smtClean="0"/>
              <a:t> а </a:t>
            </a:r>
            <a:r>
              <a:rPr lang="ru-RU" sz="3200" dirty="0" err="1" smtClean="0"/>
              <a:t>н</a:t>
            </a:r>
            <a:r>
              <a:rPr lang="ru-RU" sz="3200" dirty="0" smtClean="0"/>
              <a:t> </a:t>
            </a:r>
            <a:r>
              <a:rPr lang="ru-RU" sz="3200" dirty="0" err="1" smtClean="0"/>
              <a:t>ц</a:t>
            </a:r>
            <a:r>
              <a:rPr lang="ru-RU" sz="3200" dirty="0" smtClean="0"/>
              <a:t>       </a:t>
            </a:r>
            <a:r>
              <a:rPr lang="ru-RU" sz="4000" dirty="0" smtClean="0"/>
              <a:t>К</a:t>
            </a:r>
            <a:r>
              <a:rPr lang="ru-RU" sz="2000" dirty="0" smtClean="0"/>
              <a:t> </a:t>
            </a:r>
            <a:r>
              <a:rPr lang="ru-RU" sz="3200" dirty="0" smtClean="0"/>
              <a:t>а </a:t>
            </a:r>
            <a:r>
              <a:rPr lang="ru-RU" sz="3200" dirty="0" err="1" smtClean="0"/>
              <a:t>ф</a:t>
            </a:r>
            <a:r>
              <a:rPr lang="ru-RU" sz="3200" dirty="0" smtClean="0"/>
              <a:t> к а  ( 1883 – 1924)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4786346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Дата </a:t>
            </a:r>
            <a:r>
              <a:rPr lang="ru-RU" dirty="0" err="1" smtClean="0"/>
              <a:t>народження</a:t>
            </a:r>
            <a:r>
              <a:rPr lang="ru-RU" dirty="0" smtClean="0"/>
              <a:t>: </a:t>
            </a:r>
            <a:r>
              <a:rPr lang="ru-RU" dirty="0" smtClean="0">
                <a:hlinkClick r:id="rId2" tooltip="3 липня"/>
              </a:rPr>
              <a:t>3 </a:t>
            </a:r>
            <a:r>
              <a:rPr lang="ru-RU" dirty="0" err="1" smtClean="0">
                <a:hlinkClick r:id="rId2" tooltip="3 липня"/>
              </a:rPr>
              <a:t>липня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883"/>
              </a:rPr>
              <a:t>1883</a:t>
            </a:r>
            <a:endParaRPr lang="ru-RU" dirty="0" smtClean="0"/>
          </a:p>
          <a:p>
            <a:r>
              <a:rPr lang="ru-RU" dirty="0" err="1" smtClean="0"/>
              <a:t>Місце</a:t>
            </a:r>
            <a:r>
              <a:rPr lang="ru-RU" dirty="0" smtClean="0"/>
              <a:t> </a:t>
            </a:r>
            <a:r>
              <a:rPr lang="ru-RU" dirty="0" err="1" smtClean="0"/>
              <a:t>народження</a:t>
            </a:r>
            <a:r>
              <a:rPr lang="ru-RU" dirty="0" smtClean="0"/>
              <a:t>: </a:t>
            </a:r>
            <a:r>
              <a:rPr lang="ru-RU" dirty="0" smtClean="0">
                <a:hlinkClick r:id="rId4" tooltip="Прага"/>
              </a:rPr>
              <a:t>Прага</a:t>
            </a:r>
            <a:r>
              <a:rPr lang="ru-RU" dirty="0" smtClean="0"/>
              <a:t>, </a:t>
            </a:r>
          </a:p>
          <a:p>
            <a:r>
              <a:rPr lang="ru-RU" dirty="0" err="1" smtClean="0">
                <a:hlinkClick r:id="rId5" tooltip="Австро-Угорщина"/>
              </a:rPr>
              <a:t>Австро-Угорщина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Дата 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  <a:r>
              <a:rPr lang="ru-RU" dirty="0" smtClean="0">
                <a:hlinkClick r:id="rId6" tooltip="3 червня"/>
              </a:rPr>
              <a:t>3 </a:t>
            </a:r>
            <a:r>
              <a:rPr lang="ru-RU" dirty="0" err="1" smtClean="0">
                <a:hlinkClick r:id="rId6" tooltip="3 червня"/>
              </a:rPr>
              <a:t>червня</a:t>
            </a:r>
            <a:r>
              <a:rPr lang="ru-RU" dirty="0" smtClean="0"/>
              <a:t> </a:t>
            </a:r>
            <a:r>
              <a:rPr lang="ru-RU" dirty="0" smtClean="0">
                <a:hlinkClick r:id="rId7" tooltip="1924"/>
              </a:rPr>
              <a:t>1924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 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  <a:r>
              <a:rPr lang="ru-RU" dirty="0" err="1" smtClean="0">
                <a:hlinkClick r:id="rId8" tooltip="Відень"/>
              </a:rPr>
              <a:t>Відень</a:t>
            </a:r>
            <a:r>
              <a:rPr lang="ru-RU" dirty="0" smtClean="0"/>
              <a:t>, </a:t>
            </a:r>
            <a:r>
              <a:rPr lang="ru-RU" dirty="0" err="1" smtClean="0">
                <a:hlinkClick r:id="rId9" tooltip="Австрія"/>
              </a:rPr>
              <a:t>Австрія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: </a:t>
            </a:r>
            <a:r>
              <a:rPr lang="ru-RU" dirty="0" err="1" smtClean="0">
                <a:hlinkClick r:id="rId5" tooltip="Австро-Угорщина"/>
              </a:rPr>
              <a:t>Австро-Угорщина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: </a:t>
            </a:r>
            <a:r>
              <a:rPr lang="ru-RU" dirty="0" err="1" smtClean="0">
                <a:hlinkClick r:id="rId10" tooltip="Німецька мова"/>
              </a:rPr>
              <a:t>німецька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>
                <a:hlinkClick r:id="rId11" tooltip="Письменник"/>
              </a:rPr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: </a:t>
            </a:r>
            <a:r>
              <a:rPr lang="ru-RU" dirty="0" err="1" smtClean="0">
                <a:hlinkClick r:id="rId12" tooltip="Модернізм"/>
              </a:rPr>
              <a:t>модернізм</a:t>
            </a:r>
            <a:r>
              <a:rPr lang="ru-RU" dirty="0" smtClean="0"/>
              <a:t>, </a:t>
            </a:r>
            <a:r>
              <a:rPr lang="ru-RU" dirty="0" err="1" smtClean="0">
                <a:hlinkClick r:id="rId13" tooltip="Література абсурду (ще не написана)"/>
              </a:rPr>
              <a:t>література</a:t>
            </a:r>
            <a:r>
              <a:rPr lang="ru-RU" dirty="0" smtClean="0">
                <a:hlinkClick r:id="rId13" tooltip="Література абсурду (ще не написана)"/>
              </a:rPr>
              <a:t> абсурду</a:t>
            </a:r>
            <a:r>
              <a:rPr lang="ru-RU" dirty="0" smtClean="0"/>
              <a:t> </a:t>
            </a:r>
          </a:p>
          <a:p>
            <a:r>
              <a:rPr lang="ru-RU" dirty="0" smtClean="0"/>
              <a:t>Жанр: притча, роман, мала проза </a:t>
            </a:r>
            <a:r>
              <a:rPr lang="en-US" dirty="0" smtClean="0">
                <a:hlinkClick r:id="rId14" tooltip="Magnum opus"/>
              </a:rPr>
              <a:t>Magnum opus</a:t>
            </a:r>
            <a:r>
              <a:rPr lang="en-US" dirty="0" smtClean="0"/>
              <a:t>: «</a:t>
            </a:r>
            <a:r>
              <a:rPr lang="ru-RU" dirty="0" err="1" smtClean="0"/>
              <a:t>Перевтілення</a:t>
            </a:r>
            <a:r>
              <a:rPr lang="ru-RU" dirty="0" smtClean="0"/>
              <a:t>» (</a:t>
            </a:r>
            <a:r>
              <a:rPr lang="ru-RU" dirty="0" smtClean="0">
                <a:hlinkClick r:id="rId15" tooltip="1915"/>
              </a:rPr>
              <a:t>1915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86380" y="1928802"/>
            <a:ext cx="3238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1" presetID="9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3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66"/>
            <a:ext cx="4705352" cy="71438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Б</a:t>
            </a:r>
            <a:r>
              <a:rPr lang="ru-RU" sz="2000" dirty="0" err="1" smtClean="0"/>
              <a:t>удинок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3100" dirty="0" smtClean="0"/>
              <a:t>Ф</a:t>
            </a:r>
            <a:r>
              <a:rPr lang="ru-RU" sz="2000" dirty="0" smtClean="0"/>
              <a:t>ранц </a:t>
            </a:r>
            <a:r>
              <a:rPr lang="ru-RU" sz="3100" dirty="0" smtClean="0"/>
              <a:t>К</a:t>
            </a:r>
            <a:r>
              <a:rPr lang="ru-RU" sz="2000" dirty="0" smtClean="0"/>
              <a:t>афка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2928957" cy="410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000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 rot="10800000" flipV="1">
            <a:off x="6072197" y="5807842"/>
            <a:ext cx="2571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Кафка в 6 </a:t>
            </a:r>
            <a:r>
              <a:rPr lang="ru-RU" dirty="0" err="1" smtClean="0"/>
              <a:t>років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86124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— </a:t>
            </a:r>
            <a:r>
              <a:rPr lang="ru-RU" dirty="0" smtClean="0">
                <a:hlinkClick r:id="rId4" tooltip="Кафка Герман (ще не написана)"/>
              </a:rPr>
              <a:t>Герман Кафка</a:t>
            </a:r>
            <a:r>
              <a:rPr lang="ru-RU" dirty="0" smtClean="0"/>
              <a:t> ,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Чеська мова"/>
              </a:rPr>
              <a:t>чесько</a:t>
            </a:r>
            <a:r>
              <a:rPr lang="ru-RU" dirty="0" smtClean="0">
                <a:hlinkClick r:id="rId5" tooltip="Чеська мова"/>
              </a:rPr>
              <a:t>  - </a:t>
            </a:r>
            <a:r>
              <a:rPr lang="ru-RU" dirty="0" err="1" smtClean="0">
                <a:hlinkClick r:id="rId5" tooltip="Чеська мова"/>
              </a:rPr>
              <a:t>мовної</a:t>
            </a:r>
            <a:r>
              <a:rPr lang="ru-RU" dirty="0" smtClean="0"/>
              <a:t> </a:t>
            </a:r>
            <a:r>
              <a:rPr lang="ru-RU" dirty="0" err="1" smtClean="0"/>
              <a:t>єврейскої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6" tooltip="1882"/>
              </a:rPr>
              <a:t>1882</a:t>
            </a:r>
            <a:r>
              <a:rPr lang="ru-RU" dirty="0" smtClean="0"/>
              <a:t> р. </a:t>
            </a:r>
            <a:r>
              <a:rPr lang="ru-RU" dirty="0" err="1" smtClean="0"/>
              <a:t>був</a:t>
            </a:r>
            <a:r>
              <a:rPr lang="ru-RU" dirty="0" smtClean="0"/>
              <a:t> торгов - </a:t>
            </a:r>
            <a:r>
              <a:rPr lang="ru-RU" dirty="0" err="1" smtClean="0"/>
              <a:t>цем</a:t>
            </a:r>
            <a:r>
              <a:rPr lang="ru-RU" dirty="0" smtClean="0"/>
              <a:t> </a:t>
            </a:r>
            <a:r>
              <a:rPr lang="ru-RU" dirty="0" err="1" smtClean="0"/>
              <a:t>галантерейними</a:t>
            </a:r>
            <a:r>
              <a:rPr lang="ru-RU" dirty="0" smtClean="0"/>
              <a:t> товарами. </a:t>
            </a:r>
            <a:r>
              <a:rPr lang="ru-RU" dirty="0" err="1" smtClean="0"/>
              <a:t>Мати</a:t>
            </a:r>
            <a:r>
              <a:rPr lang="ru-RU" dirty="0" smtClean="0"/>
              <a:t> письмен -</a:t>
            </a:r>
          </a:p>
          <a:p>
            <a:r>
              <a:rPr lang="ru-RU" dirty="0" err="1" smtClean="0"/>
              <a:t>ника</a:t>
            </a:r>
            <a:r>
              <a:rPr lang="ru-RU" dirty="0" smtClean="0"/>
              <a:t> — </a:t>
            </a:r>
            <a:r>
              <a:rPr lang="ru-RU" dirty="0" err="1" smtClean="0">
                <a:hlinkClick r:id="rId7" tooltip="Кафка Юлія (ще не написана)"/>
              </a:rPr>
              <a:t>Юлія</a:t>
            </a:r>
            <a:r>
              <a:rPr lang="ru-RU" dirty="0" smtClean="0">
                <a:hlinkClick r:id="rId7" tooltip="Кафка Юлія (ще не написана)"/>
              </a:rPr>
              <a:t> Кафка</a:t>
            </a:r>
            <a:r>
              <a:rPr lang="ru-RU" dirty="0" smtClean="0"/>
              <a:t> (</a:t>
            </a:r>
            <a:r>
              <a:rPr lang="ru-RU" dirty="0" err="1" smtClean="0"/>
              <a:t>Леві</a:t>
            </a:r>
            <a:r>
              <a:rPr lang="ru-RU" dirty="0" smtClean="0"/>
              <a:t>) — </a:t>
            </a:r>
            <a:r>
              <a:rPr lang="ru-RU" dirty="0" err="1" smtClean="0"/>
              <a:t>віддавала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Німецька мова"/>
              </a:rPr>
              <a:t>німецькій</a:t>
            </a:r>
            <a:r>
              <a:rPr lang="ru-RU" dirty="0" smtClean="0">
                <a:hlinkClick r:id="rId8" tooltip="Німецька мова"/>
              </a:rPr>
              <a:t> </a:t>
            </a:r>
            <a:r>
              <a:rPr lang="ru-RU" dirty="0" err="1" smtClean="0">
                <a:hlinkClick r:id="rId8" tooltip="Німецька мова"/>
              </a:rPr>
              <a:t>мові</a:t>
            </a:r>
            <a:r>
              <a:rPr lang="ru-RU" dirty="0" smtClean="0"/>
              <a:t>. Сам Кафка писав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хо-ча</a:t>
            </a:r>
            <a:r>
              <a:rPr lang="ru-RU" dirty="0" smtClean="0"/>
              <a:t> </a:t>
            </a:r>
            <a:r>
              <a:rPr lang="ru-RU" dirty="0" err="1" smtClean="0"/>
              <a:t>чеську</a:t>
            </a:r>
            <a:r>
              <a:rPr lang="ru-RU" dirty="0" smtClean="0"/>
              <a:t> знав </a:t>
            </a:r>
            <a:r>
              <a:rPr lang="ru-RU" dirty="0" err="1" smtClean="0"/>
              <a:t>чудово</a:t>
            </a:r>
            <a:r>
              <a:rPr lang="ru-RU" dirty="0" smtClean="0"/>
              <a:t>. У Кафки </a:t>
            </a:r>
            <a:r>
              <a:rPr lang="ru-RU" dirty="0" err="1" smtClean="0"/>
              <a:t>було</a:t>
            </a:r>
            <a:r>
              <a:rPr lang="ru-RU" dirty="0" smtClean="0"/>
              <a:t> два </a:t>
            </a:r>
            <a:r>
              <a:rPr lang="ru-RU" dirty="0" err="1" smtClean="0"/>
              <a:t>молодших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 та три </a:t>
            </a:r>
            <a:r>
              <a:rPr lang="ru-RU" dirty="0" err="1" smtClean="0"/>
              <a:t>молодші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брати</a:t>
            </a:r>
            <a:r>
              <a:rPr lang="ru-RU" dirty="0" smtClean="0"/>
              <a:t>, не </a:t>
            </a:r>
            <a:r>
              <a:rPr lang="ru-RU" dirty="0" err="1" smtClean="0"/>
              <a:t>досягши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дворічного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померли до того, як </a:t>
            </a:r>
            <a:r>
              <a:rPr lang="ru-RU" dirty="0" err="1" smtClean="0"/>
              <a:t>Кафці</a:t>
            </a:r>
            <a:r>
              <a:rPr lang="ru-RU" dirty="0" smtClean="0"/>
              <a:t> </a:t>
            </a:r>
            <a:r>
              <a:rPr lang="ru-RU" dirty="0" err="1" smtClean="0"/>
              <a:t>виповнилося</a:t>
            </a:r>
            <a:r>
              <a:rPr lang="ru-RU" dirty="0" smtClean="0"/>
              <a:t> 6 </a:t>
            </a:r>
            <a:r>
              <a:rPr lang="ru-RU" dirty="0" err="1" smtClean="0"/>
              <a:t>років</a:t>
            </a:r>
            <a:r>
              <a:rPr lang="ru-RU" dirty="0" smtClean="0"/>
              <a:t>. Сестер звали </a:t>
            </a:r>
            <a:r>
              <a:rPr lang="ru-RU" dirty="0" err="1" smtClean="0"/>
              <a:t>Еллі</a:t>
            </a:r>
            <a:r>
              <a:rPr lang="ru-RU" dirty="0" smtClean="0"/>
              <a:t>, </a:t>
            </a:r>
            <a:r>
              <a:rPr lang="ru-RU" dirty="0" err="1" smtClean="0"/>
              <a:t>Валлі</a:t>
            </a:r>
            <a:r>
              <a:rPr lang="ru-RU" dirty="0" smtClean="0"/>
              <a:t> та </a:t>
            </a:r>
            <a:r>
              <a:rPr lang="ru-RU" dirty="0" err="1" smtClean="0"/>
              <a:t>Оттла</a:t>
            </a:r>
            <a:r>
              <a:rPr lang="ru-RU" dirty="0" smtClean="0"/>
              <a:t> (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>
                <a:hlinkClick r:id="rId9" tooltip="Друга світова війна"/>
              </a:rPr>
              <a:t>Другої</a:t>
            </a:r>
            <a:r>
              <a:rPr lang="ru-RU" dirty="0" smtClean="0">
                <a:hlinkClick r:id="rId9" tooltip="Друга світова війна"/>
              </a:rPr>
              <a:t> </a:t>
            </a:r>
            <a:r>
              <a:rPr lang="ru-RU" dirty="0" err="1" smtClean="0">
                <a:hlinkClick r:id="rId9" tooltip="Друга світова війна"/>
              </a:rPr>
              <a:t>світової</a:t>
            </a:r>
            <a:r>
              <a:rPr lang="ru-RU" dirty="0" smtClean="0">
                <a:hlinkClick r:id="rId9" tooltip="Друга світова війна"/>
              </a:rPr>
              <a:t> </a:t>
            </a:r>
            <a:r>
              <a:rPr lang="ru-RU" dirty="0" err="1" smtClean="0">
                <a:hlinkClick r:id="rId9" tooltip="Друга світова війна"/>
              </a:rPr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нацистських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Концентраційний табір"/>
              </a:rPr>
              <a:t>концентраційних</a:t>
            </a:r>
            <a:r>
              <a:rPr lang="ru-RU" dirty="0" smtClean="0">
                <a:hlinkClick r:id="rId10" tooltip="Концентраційний табір"/>
              </a:rPr>
              <a:t> таборах</a:t>
            </a:r>
            <a:r>
              <a:rPr lang="ru-RU" dirty="0" smtClean="0"/>
              <a:t> у </a:t>
            </a:r>
            <a:r>
              <a:rPr lang="ru-RU" dirty="0" err="1" smtClean="0">
                <a:hlinkClick r:id="rId11" tooltip="Польша"/>
              </a:rPr>
              <a:t>Польші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7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7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1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0"/>
                            </p:stCondLst>
                            <p:childTnLst>
                              <p:par>
                                <p:cTn id="36" presetID="7" presetClass="exit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0"/>
                            </p:stCondLst>
                            <p:childTnLst>
                              <p:par>
                                <p:cTn id="41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264152" cy="32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659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4" tooltip="1889"/>
              </a:rPr>
              <a:t>1889</a:t>
            </a:r>
            <a:r>
              <a:rPr lang="ru-RU" dirty="0" smtClean="0"/>
              <a:t> по </a:t>
            </a:r>
            <a:r>
              <a:rPr lang="ru-RU" dirty="0" smtClean="0">
                <a:hlinkClick r:id="rId5" tooltip="1893"/>
              </a:rPr>
              <a:t>1893</a:t>
            </a:r>
            <a:r>
              <a:rPr lang="ru-RU" dirty="0" smtClean="0"/>
              <a:t> </a:t>
            </a:r>
            <a:r>
              <a:rPr lang="ru-RU" dirty="0" err="1" smtClean="0"/>
              <a:t>рр</a:t>
            </a:r>
            <a:r>
              <a:rPr lang="ru-RU" dirty="0" smtClean="0"/>
              <a:t>. Кафка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початкову</a:t>
            </a:r>
            <a:r>
              <a:rPr lang="ru-RU" dirty="0" smtClean="0"/>
              <a:t> школу,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, яку </a:t>
            </a:r>
            <a:r>
              <a:rPr lang="ru-RU" dirty="0" err="1" smtClean="0"/>
              <a:t>закінчив</a:t>
            </a:r>
            <a:r>
              <a:rPr lang="ru-RU" dirty="0" smtClean="0"/>
              <a:t> в </a:t>
            </a:r>
            <a:r>
              <a:rPr lang="ru-RU" dirty="0" smtClean="0">
                <a:hlinkClick r:id="rId6" tooltip="1901"/>
              </a:rPr>
              <a:t>1901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072066" y="3731270"/>
            <a:ext cx="4071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Дім</a:t>
            </a:r>
            <a:r>
              <a:rPr lang="ru-RU" dirty="0" smtClean="0"/>
              <a:t>, де </a:t>
            </a:r>
            <a:r>
              <a:rPr lang="ru-RU" dirty="0" err="1" smtClean="0"/>
              <a:t>знаходилася</a:t>
            </a:r>
            <a:r>
              <a:rPr lang="ru-RU" dirty="0" smtClean="0"/>
              <a:t> </a:t>
            </a:r>
            <a:r>
              <a:rPr lang="ru-RU" dirty="0" err="1" smtClean="0"/>
              <a:t>гімназія</a:t>
            </a:r>
            <a:r>
              <a:rPr lang="ru-RU" dirty="0" smtClean="0"/>
              <a:t>, яку </a:t>
            </a:r>
            <a:r>
              <a:rPr lang="ru-RU" dirty="0" err="1" smtClean="0"/>
              <a:t>закінчив</a:t>
            </a:r>
            <a:r>
              <a:rPr lang="ru-RU" dirty="0" smtClean="0"/>
              <a:t> Кафка,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магазин </a:t>
            </a:r>
            <a:r>
              <a:rPr lang="ru-RU" dirty="0" err="1" smtClean="0"/>
              <a:t>його</a:t>
            </a:r>
            <a:r>
              <a:rPr lang="ru-RU" dirty="0" smtClean="0"/>
              <a:t> батька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14351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Закінчивши</a:t>
            </a:r>
            <a:r>
              <a:rPr lang="ru-RU" dirty="0" smtClean="0"/>
              <a:t> </a:t>
            </a:r>
            <a:r>
              <a:rPr lang="ru-RU" dirty="0" err="1" smtClean="0"/>
              <a:t>Празький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Університет Карлов (ще не написана)"/>
              </a:rPr>
              <a:t>Університет</a:t>
            </a:r>
            <a:r>
              <a:rPr lang="ru-RU" dirty="0" smtClean="0">
                <a:hlinkClick r:id="rId7" tooltip="Університет Карлов (ще не написана)"/>
              </a:rPr>
              <a:t> Карлов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доктора права , а </a:t>
            </a:r>
            <a:r>
              <a:rPr lang="ru-RU" dirty="0" err="1" smtClean="0"/>
              <a:t>потім</a:t>
            </a:r>
            <a:r>
              <a:rPr lang="ru-RU" dirty="0" smtClean="0"/>
              <a:t> поступив на службу чиновником в страховому </a:t>
            </a:r>
            <a:r>
              <a:rPr lang="ru-RU" dirty="0" err="1" smtClean="0"/>
              <a:t>відомстві</a:t>
            </a:r>
            <a:r>
              <a:rPr lang="ru-RU" dirty="0" smtClean="0"/>
              <a:t>, де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пропрацював</a:t>
            </a:r>
            <a:r>
              <a:rPr lang="ru-RU" dirty="0" smtClean="0"/>
              <a:t> на </a:t>
            </a:r>
            <a:r>
              <a:rPr lang="ru-RU" dirty="0" err="1" smtClean="0"/>
              <a:t>скромних</a:t>
            </a:r>
            <a:r>
              <a:rPr lang="ru-RU" dirty="0" smtClean="0"/>
              <a:t> посадах до </a:t>
            </a:r>
            <a:r>
              <a:rPr lang="ru-RU" dirty="0" err="1" smtClean="0"/>
              <a:t>передчасного</a:t>
            </a:r>
            <a:r>
              <a:rPr lang="ru-RU" dirty="0" smtClean="0"/>
              <a:t> — через хворобу — </a:t>
            </a:r>
            <a:r>
              <a:rPr lang="ru-RU" dirty="0" err="1" smtClean="0"/>
              <a:t>виходу</a:t>
            </a:r>
            <a:r>
              <a:rPr lang="ru-RU" dirty="0" smtClean="0"/>
              <a:t> на </a:t>
            </a:r>
            <a:r>
              <a:rPr lang="ru-RU" dirty="0" err="1" smtClean="0"/>
              <a:t>пенсію</a:t>
            </a:r>
            <a:r>
              <a:rPr lang="ru-RU" dirty="0" smtClean="0"/>
              <a:t> в </a:t>
            </a:r>
            <a:r>
              <a:rPr lang="ru-RU" dirty="0" smtClean="0">
                <a:hlinkClick r:id="rId8" tooltip="1922"/>
              </a:rPr>
              <a:t>1922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23" presetID="8" presetClass="entr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27" presetID="18" presetClass="exit" presetSubtype="12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31" presetID="14" presetClass="exit" presetSubtype="1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39" presetID="14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43" presetID="14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 ж </a:t>
            </a:r>
            <a:r>
              <a:rPr lang="ru-RU" dirty="0" err="1" smtClean="0"/>
              <a:t>плані</a:t>
            </a:r>
            <a:r>
              <a:rPr lang="ru-RU" dirty="0" smtClean="0"/>
              <a:t> у Кафки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H:\Documents and Settings\dima\Мои документы\кафка\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60994">
            <a:off x="556690" y="624010"/>
            <a:ext cx="2724955" cy="4187825"/>
          </a:xfrm>
          <a:prstGeom prst="rect">
            <a:avLst/>
          </a:prstGeom>
          <a:noFill/>
        </p:spPr>
      </p:pic>
      <p:pic>
        <p:nvPicPr>
          <p:cNvPr id="4099" name="Picture 3" descr="H:\Documents and Settings\dima\Мои документы\кафка\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2567745" cy="4143404"/>
          </a:xfrm>
          <a:prstGeom prst="rect">
            <a:avLst/>
          </a:prstGeom>
          <a:noFill/>
        </p:spPr>
      </p:pic>
      <p:pic>
        <p:nvPicPr>
          <p:cNvPr id="4100" name="Picture 4" descr="H:\Documents and Settings\dima\Мои документы\кафка\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714356"/>
            <a:ext cx="2642115" cy="4071966"/>
          </a:xfrm>
          <a:prstGeom prst="rect">
            <a:avLst/>
          </a:prstGeom>
          <a:noFill/>
        </p:spPr>
      </p:pic>
      <p:pic>
        <p:nvPicPr>
          <p:cNvPr id="4101" name="Picture 5" descr="H:\Documents and Settings\dima\Мои документы\кафка\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04"/>
            <a:ext cx="2678652" cy="4177422"/>
          </a:xfrm>
          <a:prstGeom prst="rect">
            <a:avLst/>
          </a:prstGeom>
          <a:noFill/>
        </p:spPr>
      </p:pic>
      <p:pic>
        <p:nvPicPr>
          <p:cNvPr id="4102" name="Picture 6" descr="H:\Documents and Settings\dima\Мои документы\кафка\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00679">
            <a:off x="6158161" y="710190"/>
            <a:ext cx="2624153" cy="40887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30352"/>
            <a:ext cx="4929222" cy="6327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smtClean="0">
                <a:hlinkClick r:id="rId2" tooltip="1912"/>
              </a:rPr>
              <a:t>1912</a:t>
            </a:r>
            <a:r>
              <a:rPr lang="ru-RU" dirty="0" smtClean="0"/>
              <a:t> та </a:t>
            </a:r>
            <a:r>
              <a:rPr lang="ru-RU" dirty="0" smtClean="0">
                <a:hlinkClick r:id="rId3" tooltip="1917"/>
              </a:rPr>
              <a:t>1917</a:t>
            </a:r>
            <a:r>
              <a:rPr lang="ru-RU" dirty="0" smtClean="0"/>
              <a:t> роками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залицявся</a:t>
            </a:r>
            <a:r>
              <a:rPr lang="ru-RU" dirty="0" smtClean="0"/>
              <a:t> до </a:t>
            </a:r>
            <a:r>
              <a:rPr lang="ru-RU" dirty="0" err="1" smtClean="0"/>
              <a:t>берлінської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Феліції</a:t>
            </a:r>
            <a:r>
              <a:rPr lang="ru-RU" dirty="0" smtClean="0"/>
              <a:t> </a:t>
            </a:r>
            <a:r>
              <a:rPr lang="ru-RU" dirty="0" err="1" smtClean="0"/>
              <a:t>Бауер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заручений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розривав</a:t>
            </a:r>
            <a:r>
              <a:rPr lang="ru-RU" dirty="0" smtClean="0"/>
              <a:t> </a:t>
            </a:r>
            <a:r>
              <a:rPr lang="ru-RU" dirty="0" err="1" smtClean="0"/>
              <a:t>заручини</a:t>
            </a:r>
            <a:r>
              <a:rPr lang="ru-RU" dirty="0" smtClean="0"/>
              <a:t>. Другою </a:t>
            </a:r>
            <a:r>
              <a:rPr lang="ru-RU" dirty="0" err="1" smtClean="0"/>
              <a:t>нареченою</a:t>
            </a:r>
            <a:r>
              <a:rPr lang="ru-RU" dirty="0" smtClean="0"/>
              <a:t> Кафки стала </a:t>
            </a:r>
            <a:r>
              <a:rPr lang="ru-RU" dirty="0" err="1" smtClean="0"/>
              <a:t>Юлія</a:t>
            </a:r>
            <a:r>
              <a:rPr lang="ru-RU" dirty="0" smtClean="0"/>
              <a:t> </a:t>
            </a:r>
            <a:r>
              <a:rPr lang="ru-RU" dirty="0" err="1" smtClean="0"/>
              <a:t>Вохрицек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ж таки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розірвані</a:t>
            </a:r>
            <a:r>
              <a:rPr lang="ru-RU" dirty="0" smtClean="0"/>
              <a:t>. На початку </a:t>
            </a:r>
            <a:r>
              <a:rPr lang="ru-RU" dirty="0" smtClean="0">
                <a:hlinkClick r:id="rId4" tooltip="1920"/>
              </a:rPr>
              <a:t>1920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любовні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заміжньою</a:t>
            </a:r>
            <a:r>
              <a:rPr lang="ru-RU" dirty="0" smtClean="0"/>
              <a:t> </a:t>
            </a:r>
            <a:r>
              <a:rPr lang="ru-RU" dirty="0" err="1" smtClean="0"/>
              <a:t>чеською</a:t>
            </a:r>
            <a:r>
              <a:rPr lang="ru-RU" dirty="0" smtClean="0"/>
              <a:t> </a:t>
            </a:r>
            <a:r>
              <a:rPr lang="ru-RU" dirty="0" err="1" smtClean="0"/>
              <a:t>журналісткою</a:t>
            </a:r>
            <a:r>
              <a:rPr lang="ru-RU" dirty="0" smtClean="0"/>
              <a:t>, </a:t>
            </a:r>
            <a:r>
              <a:rPr lang="ru-RU" dirty="0" err="1" smtClean="0"/>
              <a:t>письменницею</a:t>
            </a:r>
            <a:r>
              <a:rPr lang="ru-RU" dirty="0" smtClean="0"/>
              <a:t> та </a:t>
            </a:r>
            <a:r>
              <a:rPr lang="ru-RU" dirty="0" err="1" smtClean="0"/>
              <a:t>перекладачкою</a:t>
            </a:r>
            <a:r>
              <a:rPr lang="ru-RU" dirty="0" smtClean="0"/>
              <a:t> — </a:t>
            </a:r>
            <a:r>
              <a:rPr lang="ru-RU" dirty="0" err="1" smtClean="0"/>
              <a:t>Міленою</a:t>
            </a:r>
            <a:r>
              <a:rPr lang="ru-RU" dirty="0" smtClean="0"/>
              <a:t> </a:t>
            </a:r>
            <a:r>
              <a:rPr lang="ru-RU" dirty="0" err="1" smtClean="0"/>
              <a:t>Есенською</a:t>
            </a:r>
            <a:r>
              <a:rPr lang="ru-RU" dirty="0" smtClean="0"/>
              <a:t>. У </a:t>
            </a:r>
            <a:r>
              <a:rPr lang="ru-RU" dirty="0" smtClean="0">
                <a:hlinkClick r:id="rId5" tooltip="1923"/>
              </a:rPr>
              <a:t>1923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Кафка,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дев'ятнадця</a:t>
            </a:r>
            <a:r>
              <a:rPr lang="ru-RU" dirty="0" smtClean="0"/>
              <a:t> - </a:t>
            </a:r>
            <a:r>
              <a:rPr lang="ru-RU" dirty="0" err="1" smtClean="0"/>
              <a:t>тирічною</a:t>
            </a:r>
            <a:r>
              <a:rPr lang="ru-RU" dirty="0" smtClean="0"/>
              <a:t> Дорою </a:t>
            </a:r>
            <a:r>
              <a:rPr lang="ru-RU" dirty="0" err="1" smtClean="0"/>
              <a:t>Дімант</a:t>
            </a:r>
            <a:r>
              <a:rPr lang="ru-RU" dirty="0" smtClean="0"/>
              <a:t>, на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у </a:t>
            </a:r>
            <a:r>
              <a:rPr lang="ru-RU" dirty="0" err="1" smtClean="0">
                <a:hlinkClick r:id="rId6" tooltip="Берлін"/>
              </a:rPr>
              <a:t>Берлін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так </a:t>
            </a:r>
            <a:r>
              <a:rPr lang="uk-UA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</a:t>
            </a:r>
            <a:r>
              <a:rPr lang="ru-RU" dirty="0" err="1" smtClean="0"/>
              <a:t>неодруженим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7358090"/>
            <a:ext cx="3686172" cy="5514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3" name="Picture 3" descr="H:\Documents and Settings\dima\Мои документы\кафка\и фелиция бауер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785794"/>
            <a:ext cx="2998074" cy="4143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5192080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Письменник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Феліція</a:t>
            </a:r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ауер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9" presetID="55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3536"/>
            <a:ext cx="3571900" cy="41755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0042"/>
            <a:ext cx="4214842" cy="635795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Здоров'я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погіршувалося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hlinkClick r:id="rId2" tooltip="3 червня"/>
              </a:rPr>
              <a:t>3 </a:t>
            </a:r>
            <a:r>
              <a:rPr lang="ru-RU" dirty="0" err="1" smtClean="0">
                <a:hlinkClick r:id="rId2" tooltip="3 червня"/>
              </a:rPr>
              <a:t>червня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24"/>
              </a:rPr>
              <a:t>1924</a:t>
            </a:r>
            <a:r>
              <a:rPr lang="ru-RU" dirty="0" smtClean="0"/>
              <a:t> року Кафка помер в </a:t>
            </a:r>
            <a:r>
              <a:rPr lang="ru-RU" dirty="0" err="1" smtClean="0"/>
              <a:t>санаторії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Віднем</a:t>
            </a:r>
            <a:r>
              <a:rPr lang="ru-RU" dirty="0" smtClean="0"/>
              <a:t>, </a:t>
            </a:r>
            <a:r>
              <a:rPr lang="ru-RU" dirty="0" err="1" smtClean="0"/>
              <a:t>ймовірно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виснаження</a:t>
            </a:r>
            <a:r>
              <a:rPr lang="ru-RU" dirty="0" smtClean="0"/>
              <a:t>. </a:t>
            </a:r>
            <a:r>
              <a:rPr lang="ru-RU" dirty="0" err="1" smtClean="0"/>
              <a:t>Тіло</a:t>
            </a:r>
            <a:r>
              <a:rPr lang="ru-RU" dirty="0" smtClean="0"/>
              <a:t> перевезли до Праги, де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поховане</a:t>
            </a:r>
            <a:r>
              <a:rPr lang="ru-RU" dirty="0" smtClean="0"/>
              <a:t> </a:t>
            </a:r>
            <a:r>
              <a:rPr lang="ru-RU" dirty="0" smtClean="0">
                <a:hlinkClick r:id="rId4" tooltip="11 червня"/>
              </a:rPr>
              <a:t>11 </a:t>
            </a:r>
            <a:r>
              <a:rPr lang="ru-RU" dirty="0" err="1" smtClean="0">
                <a:hlinkClick r:id="rId4" tooltip="11 червня"/>
              </a:rPr>
              <a:t>червня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1924"/>
              </a:rPr>
              <a:t>1924</a:t>
            </a:r>
            <a:r>
              <a:rPr lang="ru-RU" dirty="0" smtClean="0"/>
              <a:t> на Новому </a:t>
            </a:r>
            <a:r>
              <a:rPr lang="ru-RU" dirty="0" err="1" smtClean="0"/>
              <a:t>Єврейському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Страшніце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сімейній</a:t>
            </a:r>
            <a:r>
              <a:rPr lang="ru-RU" dirty="0" smtClean="0"/>
              <a:t> </a:t>
            </a:r>
            <a:r>
              <a:rPr lang="ru-RU" dirty="0" err="1" smtClean="0"/>
              <a:t>могилі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66"/>
            <a:ext cx="2762252" cy="36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071942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Кафки на Новому </a:t>
            </a:r>
            <a:r>
              <a:rPr lang="ru-RU" dirty="0" err="1" smtClean="0"/>
              <a:t>єврейському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Праги. На </a:t>
            </a:r>
            <a:r>
              <a:rPr lang="ru-RU" dirty="0" err="1" smtClean="0"/>
              <a:t>івріті</a:t>
            </a:r>
            <a:r>
              <a:rPr lang="ru-RU" dirty="0" smtClean="0"/>
              <a:t> </a:t>
            </a:r>
            <a:r>
              <a:rPr lang="ru-RU" dirty="0" err="1" smtClean="0"/>
              <a:t>вказано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i="1" dirty="0" smtClean="0"/>
              <a:t>«</a:t>
            </a:r>
            <a:r>
              <a:rPr lang="ru-RU" i="1" dirty="0" err="1" smtClean="0"/>
              <a:t>Аншл</a:t>
            </a:r>
            <a:r>
              <a:rPr lang="ru-RU" i="1" dirty="0" smtClean="0"/>
              <a:t> </a:t>
            </a:r>
            <a:r>
              <a:rPr lang="ru-RU" i="1" dirty="0" err="1" smtClean="0"/>
              <a:t>син</a:t>
            </a:r>
            <a:r>
              <a:rPr lang="ru-RU" i="1" dirty="0" smtClean="0"/>
              <a:t> </a:t>
            </a:r>
            <a:r>
              <a:rPr lang="ru-RU" i="1" dirty="0" err="1" smtClean="0"/>
              <a:t>Гениха</a:t>
            </a:r>
            <a:r>
              <a:rPr lang="ru-RU" i="1" dirty="0" smtClean="0"/>
              <a:t> Кафки та </a:t>
            </a:r>
            <a:r>
              <a:rPr lang="ru-RU" i="1" dirty="0" err="1" smtClean="0"/>
              <a:t>Етл</a:t>
            </a:r>
            <a:r>
              <a:rPr lang="ru-RU" i="1" dirty="0" smtClean="0"/>
              <a:t>; </a:t>
            </a:r>
            <a:r>
              <a:rPr lang="ru-RU" i="1" dirty="0" err="1" smtClean="0"/>
              <a:t>нижче</a:t>
            </a:r>
            <a:r>
              <a:rPr lang="ru-RU" i="1" dirty="0" smtClean="0"/>
              <a:t> — </a:t>
            </a:r>
            <a:r>
              <a:rPr lang="ru-RU" i="1" dirty="0" err="1" smtClean="0"/>
              <a:t>батько</a:t>
            </a:r>
            <a:r>
              <a:rPr lang="ru-RU" i="1" dirty="0" smtClean="0"/>
              <a:t>: </a:t>
            </a:r>
            <a:r>
              <a:rPr lang="ru-RU" i="1" dirty="0" err="1" smtClean="0"/>
              <a:t>Гених</a:t>
            </a:r>
            <a:r>
              <a:rPr lang="ru-RU" i="1" dirty="0" smtClean="0"/>
              <a:t> </a:t>
            </a:r>
            <a:r>
              <a:rPr lang="ru-RU" i="1" dirty="0" err="1" smtClean="0"/>
              <a:t>син</a:t>
            </a:r>
            <a:r>
              <a:rPr lang="ru-RU" i="1" dirty="0" smtClean="0"/>
              <a:t> Якова Кафки та </a:t>
            </a:r>
            <a:r>
              <a:rPr lang="ru-RU" i="1" dirty="0" err="1" smtClean="0"/>
              <a:t>Фрадл</a:t>
            </a:r>
            <a:r>
              <a:rPr lang="ru-RU" i="1" dirty="0" smtClean="0"/>
              <a:t>, </a:t>
            </a:r>
            <a:r>
              <a:rPr lang="ru-RU" i="1" dirty="0" err="1" smtClean="0"/>
              <a:t>мати</a:t>
            </a:r>
            <a:r>
              <a:rPr lang="ru-RU" i="1" dirty="0" smtClean="0"/>
              <a:t>: </a:t>
            </a:r>
            <a:r>
              <a:rPr lang="ru-RU" i="1" dirty="0" err="1" smtClean="0"/>
              <a:t>Етл</a:t>
            </a:r>
            <a:r>
              <a:rPr lang="ru-RU" i="1" dirty="0" smtClean="0"/>
              <a:t>, дочка Якова </a:t>
            </a:r>
            <a:r>
              <a:rPr lang="ru-RU" i="1" dirty="0" err="1" smtClean="0"/>
              <a:t>Леві</a:t>
            </a:r>
            <a:r>
              <a:rPr lang="ru-RU" i="1" dirty="0" smtClean="0"/>
              <a:t> та </a:t>
            </a:r>
            <a:r>
              <a:rPr lang="ru-RU" i="1" dirty="0" err="1" smtClean="0"/>
              <a:t>Ґути</a:t>
            </a:r>
            <a:r>
              <a:rPr lang="ru-RU" i="1" dirty="0" smtClean="0"/>
              <a:t>»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18" presetClass="exit" presetSubtype="12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" presetID="18" presetClass="exit" presetSubtype="1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073_kafka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571876"/>
            <a:ext cx="4329114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Музей Франца Кафки в </a:t>
            </a:r>
            <a:r>
              <a:rPr lang="ru-RU" sz="2000" dirty="0" err="1" smtClean="0"/>
              <a:t>Празі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321" y="642918"/>
            <a:ext cx="26762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39538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:\Documents and Settings\dima\Мои документы\кафка\обелиск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3286148" cy="25669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9" y="5460326"/>
            <a:ext cx="592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Бронзова статуя Кафки в </a:t>
            </a:r>
            <a:r>
              <a:rPr lang="ru-RU" dirty="0" err="1" smtClean="0">
                <a:hlinkClick r:id="rId5" tooltip="Прага"/>
              </a:rPr>
              <a:t>Празі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0"/>
                            </p:stCondLst>
                            <p:childTnLst>
                              <p:par>
                                <p:cTn id="37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0"/>
                            </p:stCondLst>
                            <p:childTnLst>
                              <p:par>
                                <p:cTn id="41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0"/>
                            </p:stCondLst>
                            <p:childTnLst>
                              <p:par>
                                <p:cTn id="45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9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Цитати та афоризми Ф. Кафки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718234" cy="6429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     </a:t>
            </a:r>
            <a:r>
              <a:rPr lang="ru-RU" sz="2400" b="1" dirty="0" smtClean="0">
                <a:hlinkClick r:id="rId2"/>
              </a:rPr>
              <a:t>Дух лишь тогда делается свободным, когда он перестает быть опорой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14554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3"/>
              </a:rPr>
              <a:t>Смысл жизни в том, что она имеет свой конец.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28836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4"/>
              </a:rPr>
              <a:t>Две задачи начала жизни: все больше ограничивать свой круг и постоянно проверять, не спрятался ли ты где-нибудь вне своего круга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00504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5"/>
              </a:rPr>
              <a:t>Теоретически существует полнейшая возможность счастья: верить в нечто нерушимое в себе и не стремиться к нему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143512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6"/>
              </a:rPr>
              <a:t>Общение с людьми совращает к самоанализу. </a:t>
            </a:r>
            <a:endParaRPr lang="ru-RU" sz="20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9" presetID="21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0"/>
                            </p:stCondLst>
                            <p:childTnLst>
                              <p:par>
                                <p:cTn id="33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500"/>
                            </p:stCondLst>
                            <p:childTnLst>
                              <p:par>
                                <p:cTn id="37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500"/>
                            </p:stCondLst>
                            <p:childTnLst>
                              <p:par>
                                <p:cTn id="41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500"/>
                            </p:stCondLst>
                            <p:childTnLst>
                              <p:par>
                                <p:cTn id="45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500"/>
                            </p:stCondLst>
                            <p:childTnLst>
                              <p:par>
                                <p:cTn id="49" presetID="21" presetClass="exit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</TotalTime>
  <Words>361</Words>
  <Application>Microsoft Office PowerPoint</Application>
  <PresentationFormat>Экран (4:3)</PresentationFormat>
  <Paragraphs>27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Изящная</vt:lpstr>
      <vt:lpstr>Трек</vt:lpstr>
      <vt:lpstr>Аспект</vt:lpstr>
      <vt:lpstr>Техническая</vt:lpstr>
      <vt:lpstr>Бумажная</vt:lpstr>
      <vt:lpstr>1_Официальная</vt:lpstr>
      <vt:lpstr>Поток</vt:lpstr>
      <vt:lpstr>Ф р а н ц       К а ф к а  ( 1883 – 1924)</vt:lpstr>
      <vt:lpstr>Будинок, де народився Франц Кафка</vt:lpstr>
      <vt:lpstr>Слайд 3</vt:lpstr>
      <vt:lpstr>На першому ж плані у Кафки завжди була література!</vt:lpstr>
      <vt:lpstr>Слайд 5</vt:lpstr>
      <vt:lpstr>Слайд 6</vt:lpstr>
      <vt:lpstr>Слайд 7</vt:lpstr>
      <vt:lpstr>          Музей Франца Кафки в Празі</vt:lpstr>
      <vt:lpstr>Цитати та афоризми Ф. Кафки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 р а н ц       К а ф к а  ( 1883 – 1924)</dc:title>
  <dc:creator>dima</dc:creator>
  <cp:lastModifiedBy>dima</cp:lastModifiedBy>
  <cp:revision>32</cp:revision>
  <dcterms:created xsi:type="dcterms:W3CDTF">2009-09-19T07:21:09Z</dcterms:created>
  <dcterms:modified xsi:type="dcterms:W3CDTF">2009-11-09T07:03:25Z</dcterms:modified>
</cp:coreProperties>
</file>