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6"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00"/>
    <a:srgbClr val="7D8183"/>
    <a:srgbClr val="F6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35" autoAdjust="0"/>
    <p:restoredTop sz="96522" autoAdjust="0"/>
  </p:normalViewPr>
  <p:slideViewPr>
    <p:cSldViewPr>
      <p:cViewPr varScale="1">
        <p:scale>
          <a:sx n="88" d="100"/>
          <a:sy n="88" d="100"/>
        </p:scale>
        <p:origin x="-145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09.04.2012</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09.04.2012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09.04.2012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09.04.2012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09.04.2012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09.04.2012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09.04.2012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09.04.2012</a:t>
            </a:fld>
            <a:endParaRPr lang="ru-RU"/>
          </a:p>
        </p:txBody>
      </p:sp>
      <p:sp>
        <p:nvSpPr>
          <p:cNvPr id="8" name="Номер слайда 7"/>
          <p:cNvSpPr>
            <a:spLocks noGrp="1"/>
          </p:cNvSpPr>
          <p:nvPr>
            <p:ph type="sldNum" sz="quarter" idx="11"/>
          </p:nvPr>
        </p:nvSpPr>
        <p:spPr/>
        <p:txBody>
          <a:bodyPr/>
          <a:lstStyle/>
          <a:p>
            <a:fld id="{725C68B6-61C2-468F-89AB-4B9F7531AA68}" type="slidenum">
              <a:rPr lang="ru-RU" smtClean="0"/>
              <a:pPr/>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09.04.2012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09.04.2012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5B106E36-FD25-4E2D-B0AA-010F637433A0}" type="datetimeFigureOut">
              <a:rPr lang="ru-RU" smtClean="0"/>
              <a:pPr/>
              <a:t>09.04.2012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B106E36-FD25-4E2D-B0AA-010F637433A0}" type="datetimeFigureOut">
              <a:rPr lang="ru-RU" smtClean="0"/>
              <a:pPr/>
              <a:t>09.04.2012</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1331968497_markes.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prozhalnoe_pismo.jpeg"/>
          <p:cNvPicPr>
            <a:picLocks noChangeAspect="1"/>
          </p:cNvPicPr>
          <p:nvPr/>
        </p:nvPicPr>
        <p:blipFill>
          <a:blip r:embed="rId2"/>
          <a:stretch>
            <a:fillRect/>
          </a:stretch>
        </p:blipFill>
        <p:spPr>
          <a:xfrm>
            <a:off x="0" y="0"/>
            <a:ext cx="9144000" cy="6858000"/>
          </a:xfrm>
          <a:prstGeom prst="rect">
            <a:avLst/>
          </a:prstGeom>
        </p:spPr>
      </p:pic>
      <p:sp>
        <p:nvSpPr>
          <p:cNvPr id="5" name="TextBox 4"/>
          <p:cNvSpPr txBox="1"/>
          <p:nvPr/>
        </p:nvSpPr>
        <p:spPr>
          <a:xfrm>
            <a:off x="0" y="0"/>
            <a:ext cx="9001156" cy="6771084"/>
          </a:xfrm>
          <a:prstGeom prst="rect">
            <a:avLst/>
          </a:prstGeom>
          <a:noFill/>
        </p:spPr>
        <p:txBody>
          <a:bodyPr wrap="square" rtlCol="0">
            <a:spAutoFit/>
          </a:bodyPr>
          <a:lstStyle/>
          <a:p>
            <a:r>
              <a:rPr lang="en-US" sz="2400" b="1" i="1" dirty="0" smtClean="0">
                <a:solidFill>
                  <a:srgbClr val="002060"/>
                </a:solidFill>
              </a:rPr>
              <a:t>ПРОЩАЛЬНОЕ ПИСЬМО</a:t>
            </a:r>
            <a:endParaRPr lang="uk-UA" sz="2400" b="1" i="1" dirty="0" smtClean="0">
              <a:solidFill>
                <a:srgbClr val="002060"/>
              </a:solidFill>
            </a:endParaRPr>
          </a:p>
          <a:p>
            <a:r>
              <a:rPr lang="uk-UA" sz="1400" b="1" dirty="0" smtClean="0">
                <a:solidFill>
                  <a:srgbClr val="002060"/>
                </a:solidFill>
              </a:rPr>
              <a:t>Великий </a:t>
            </a:r>
            <a:r>
              <a:rPr lang="uk-UA" sz="1400" b="1" dirty="0" err="1" smtClean="0">
                <a:solidFill>
                  <a:srgbClr val="002060"/>
                </a:solidFill>
              </a:rPr>
              <a:t>колумбийский</a:t>
            </a:r>
            <a:r>
              <a:rPr lang="uk-UA" sz="1400" b="1" dirty="0" smtClean="0">
                <a:solidFill>
                  <a:srgbClr val="002060"/>
                </a:solidFill>
              </a:rPr>
              <a:t> </a:t>
            </a:r>
            <a:r>
              <a:rPr lang="uk-UA" sz="1400" b="1" dirty="0" err="1" smtClean="0">
                <a:solidFill>
                  <a:srgbClr val="002060"/>
                </a:solidFill>
              </a:rPr>
              <a:t>писатель</a:t>
            </a:r>
            <a:r>
              <a:rPr lang="uk-UA" sz="1400" b="1" dirty="0" smtClean="0">
                <a:solidFill>
                  <a:srgbClr val="002060"/>
                </a:solidFill>
              </a:rPr>
              <a:t> </a:t>
            </a:r>
            <a:r>
              <a:rPr lang="uk-UA" sz="1400" b="1" dirty="0" err="1" smtClean="0">
                <a:solidFill>
                  <a:srgbClr val="002060"/>
                </a:solidFill>
              </a:rPr>
              <a:t>Габриэль</a:t>
            </a:r>
            <a:r>
              <a:rPr lang="uk-UA" sz="1400" b="1" dirty="0" smtClean="0">
                <a:solidFill>
                  <a:srgbClr val="002060"/>
                </a:solidFill>
              </a:rPr>
              <a:t> </a:t>
            </a:r>
            <a:r>
              <a:rPr lang="uk-UA" sz="1400" b="1" dirty="0" err="1" smtClean="0">
                <a:solidFill>
                  <a:srgbClr val="002060"/>
                </a:solidFill>
              </a:rPr>
              <a:t>Гарсиа</a:t>
            </a:r>
            <a:r>
              <a:rPr lang="uk-UA" sz="1400" b="1" dirty="0" smtClean="0">
                <a:solidFill>
                  <a:srgbClr val="002060"/>
                </a:solidFill>
              </a:rPr>
              <a:t> Маркес, </a:t>
            </a:r>
            <a:r>
              <a:rPr lang="uk-UA" sz="1400" b="1" dirty="0" err="1" smtClean="0">
                <a:solidFill>
                  <a:srgbClr val="002060"/>
                </a:solidFill>
              </a:rPr>
              <a:t>тяжело</a:t>
            </a:r>
            <a:r>
              <a:rPr lang="uk-UA" sz="1400" b="1" dirty="0" smtClean="0">
                <a:solidFill>
                  <a:srgbClr val="002060"/>
                </a:solidFill>
              </a:rPr>
              <a:t> </a:t>
            </a:r>
            <a:r>
              <a:rPr lang="uk-UA" sz="1400" b="1" dirty="0" err="1" smtClean="0">
                <a:solidFill>
                  <a:srgbClr val="002060"/>
                </a:solidFill>
              </a:rPr>
              <a:t>больной</a:t>
            </a:r>
            <a:r>
              <a:rPr lang="uk-UA" sz="1400" b="1" dirty="0" smtClean="0">
                <a:solidFill>
                  <a:srgbClr val="002060"/>
                </a:solidFill>
              </a:rPr>
              <a:t> раком </a:t>
            </a:r>
            <a:r>
              <a:rPr lang="uk-UA" sz="1400" b="1" dirty="0" err="1" smtClean="0">
                <a:solidFill>
                  <a:srgbClr val="002060"/>
                </a:solidFill>
              </a:rPr>
              <a:t>лимфатических</a:t>
            </a:r>
            <a:r>
              <a:rPr lang="uk-UA" sz="1400" b="1" dirty="0" smtClean="0">
                <a:solidFill>
                  <a:srgbClr val="002060"/>
                </a:solidFill>
              </a:rPr>
              <a:t> </a:t>
            </a:r>
            <a:r>
              <a:rPr lang="uk-UA" sz="1400" b="1" dirty="0" err="1" smtClean="0">
                <a:solidFill>
                  <a:srgbClr val="002060"/>
                </a:solidFill>
              </a:rPr>
              <a:t>желез</a:t>
            </a:r>
            <a:r>
              <a:rPr lang="uk-UA" sz="1400" b="1" dirty="0" smtClean="0">
                <a:solidFill>
                  <a:srgbClr val="002060"/>
                </a:solidFill>
              </a:rPr>
              <a:t>, </a:t>
            </a:r>
            <a:r>
              <a:rPr lang="uk-UA" sz="1400" b="1" dirty="0" err="1" smtClean="0">
                <a:solidFill>
                  <a:srgbClr val="002060"/>
                </a:solidFill>
              </a:rPr>
              <a:t>обратился</a:t>
            </a:r>
            <a:r>
              <a:rPr lang="uk-UA" sz="1400" b="1" dirty="0" smtClean="0">
                <a:solidFill>
                  <a:srgbClr val="002060"/>
                </a:solidFill>
              </a:rPr>
              <a:t> к </a:t>
            </a:r>
            <a:r>
              <a:rPr lang="uk-UA" sz="1400" b="1" dirty="0" err="1" smtClean="0">
                <a:solidFill>
                  <a:srgbClr val="002060"/>
                </a:solidFill>
              </a:rPr>
              <a:t>читателям</a:t>
            </a:r>
            <a:r>
              <a:rPr lang="uk-UA" sz="1400" b="1" dirty="0" smtClean="0">
                <a:solidFill>
                  <a:srgbClr val="002060"/>
                </a:solidFill>
              </a:rPr>
              <a:t> с </a:t>
            </a:r>
            <a:r>
              <a:rPr lang="uk-UA" sz="1400" b="1" dirty="0" err="1" smtClean="0">
                <a:solidFill>
                  <a:srgbClr val="002060"/>
                </a:solidFill>
              </a:rPr>
              <a:t>прощальным</a:t>
            </a:r>
            <a:r>
              <a:rPr lang="uk-UA" sz="1400" b="1" dirty="0" smtClean="0">
                <a:solidFill>
                  <a:srgbClr val="002060"/>
                </a:solidFill>
              </a:rPr>
              <a:t> письмом.</a:t>
            </a:r>
          </a:p>
          <a:p>
            <a:r>
              <a:rPr lang="uk-UA" sz="1400" b="1" dirty="0" smtClean="0">
                <a:solidFill>
                  <a:srgbClr val="002060"/>
                </a:solidFill>
              </a:rPr>
              <a:t> </a:t>
            </a:r>
            <a:r>
              <a:rPr lang="en-US" sz="1400" b="1" dirty="0" smtClean="0">
                <a:solidFill>
                  <a:srgbClr val="002060"/>
                </a:solidFill>
              </a:rPr>
              <a:t>     </a:t>
            </a:r>
            <a:r>
              <a:rPr lang="uk-UA" sz="1400" b="1" dirty="0" smtClean="0">
                <a:solidFill>
                  <a:srgbClr val="002060"/>
                </a:solidFill>
              </a:rPr>
              <a:t> </a:t>
            </a:r>
            <a:r>
              <a:rPr lang="uk-UA" sz="1400" b="1" dirty="0" err="1" smtClean="0">
                <a:solidFill>
                  <a:srgbClr val="002060"/>
                </a:solidFill>
              </a:rPr>
              <a:t>Если</a:t>
            </a:r>
            <a:r>
              <a:rPr lang="uk-UA" sz="1400" b="1" dirty="0" smtClean="0">
                <a:solidFill>
                  <a:srgbClr val="002060"/>
                </a:solidFill>
              </a:rPr>
              <a:t> </a:t>
            </a:r>
            <a:r>
              <a:rPr lang="uk-UA" sz="1400" b="1" dirty="0" err="1" smtClean="0">
                <a:solidFill>
                  <a:srgbClr val="002060"/>
                </a:solidFill>
              </a:rPr>
              <a:t>бы</a:t>
            </a:r>
            <a:r>
              <a:rPr lang="uk-UA" sz="1400" b="1" dirty="0" smtClean="0">
                <a:solidFill>
                  <a:srgbClr val="002060"/>
                </a:solidFill>
              </a:rPr>
              <a:t> Господь Бог на секунду </a:t>
            </a:r>
            <a:r>
              <a:rPr lang="uk-UA" sz="1400" b="1" dirty="0" err="1" smtClean="0">
                <a:solidFill>
                  <a:srgbClr val="002060"/>
                </a:solidFill>
              </a:rPr>
              <a:t>забыл</a:t>
            </a:r>
            <a:r>
              <a:rPr lang="uk-UA" sz="1400" b="1" dirty="0" smtClean="0">
                <a:solidFill>
                  <a:srgbClr val="002060"/>
                </a:solidFill>
              </a:rPr>
              <a:t> о том, </a:t>
            </a:r>
            <a:r>
              <a:rPr lang="uk-UA" sz="1400" b="1" dirty="0" err="1" smtClean="0">
                <a:solidFill>
                  <a:srgbClr val="002060"/>
                </a:solidFill>
              </a:rPr>
              <a:t>что</a:t>
            </a:r>
            <a:r>
              <a:rPr lang="uk-UA" sz="1400" b="1" dirty="0" smtClean="0">
                <a:solidFill>
                  <a:srgbClr val="002060"/>
                </a:solidFill>
              </a:rPr>
              <a:t> я </a:t>
            </a:r>
            <a:r>
              <a:rPr lang="uk-UA" sz="1400" b="1" dirty="0" err="1" smtClean="0">
                <a:solidFill>
                  <a:srgbClr val="002060"/>
                </a:solidFill>
              </a:rPr>
              <a:t>тряпичная</a:t>
            </a:r>
            <a:r>
              <a:rPr lang="uk-UA" sz="1400" b="1" dirty="0" smtClean="0">
                <a:solidFill>
                  <a:srgbClr val="002060"/>
                </a:solidFill>
              </a:rPr>
              <a:t> </a:t>
            </a:r>
            <a:r>
              <a:rPr lang="uk-UA" sz="1400" b="1" dirty="0" err="1" smtClean="0">
                <a:solidFill>
                  <a:srgbClr val="002060"/>
                </a:solidFill>
              </a:rPr>
              <a:t>кукла</a:t>
            </a:r>
            <a:r>
              <a:rPr lang="uk-UA" sz="1400" b="1" dirty="0" smtClean="0">
                <a:solidFill>
                  <a:srgbClr val="002060"/>
                </a:solidFill>
              </a:rPr>
              <a:t>, и </a:t>
            </a:r>
            <a:r>
              <a:rPr lang="uk-UA" sz="1400" b="1" dirty="0" err="1" smtClean="0">
                <a:solidFill>
                  <a:srgbClr val="002060"/>
                </a:solidFill>
              </a:rPr>
              <a:t>даровал</a:t>
            </a:r>
            <a:r>
              <a:rPr lang="uk-UA" sz="1400" b="1" dirty="0" smtClean="0">
                <a:solidFill>
                  <a:srgbClr val="002060"/>
                </a:solidFill>
              </a:rPr>
              <a:t> мне </a:t>
            </a:r>
            <a:r>
              <a:rPr lang="uk-UA" sz="1400" b="1" dirty="0" err="1" smtClean="0">
                <a:solidFill>
                  <a:srgbClr val="002060"/>
                </a:solidFill>
              </a:rPr>
              <a:t>немного</a:t>
            </a:r>
            <a:r>
              <a:rPr lang="uk-UA" sz="1400" b="1" dirty="0" smtClean="0">
                <a:solidFill>
                  <a:srgbClr val="002060"/>
                </a:solidFill>
              </a:rPr>
              <a:t> </a:t>
            </a:r>
            <a:r>
              <a:rPr lang="uk-UA" sz="1400" b="1" dirty="0" err="1" smtClean="0">
                <a:solidFill>
                  <a:srgbClr val="002060"/>
                </a:solidFill>
              </a:rPr>
              <a:t>жизни</a:t>
            </a:r>
            <a:r>
              <a:rPr lang="uk-UA" sz="1400" b="1" dirty="0" smtClean="0">
                <a:solidFill>
                  <a:srgbClr val="002060"/>
                </a:solidFill>
              </a:rPr>
              <a:t>, </a:t>
            </a:r>
            <a:r>
              <a:rPr lang="uk-UA" sz="1400" b="1" dirty="0" err="1" smtClean="0">
                <a:solidFill>
                  <a:srgbClr val="002060"/>
                </a:solidFill>
              </a:rPr>
              <a:t>вероятно</a:t>
            </a:r>
            <a:r>
              <a:rPr lang="uk-UA" sz="1400" b="1" dirty="0" smtClean="0">
                <a:solidFill>
                  <a:srgbClr val="002060"/>
                </a:solidFill>
              </a:rPr>
              <a:t>, я не </a:t>
            </a:r>
            <a:r>
              <a:rPr lang="uk-UA" sz="1400" b="1" dirty="0" err="1" smtClean="0">
                <a:solidFill>
                  <a:srgbClr val="002060"/>
                </a:solidFill>
              </a:rPr>
              <a:t>сказал</a:t>
            </a:r>
            <a:r>
              <a:rPr lang="uk-UA" sz="1400" b="1" dirty="0" smtClean="0">
                <a:solidFill>
                  <a:srgbClr val="002060"/>
                </a:solidFill>
              </a:rPr>
              <a:t> </a:t>
            </a:r>
            <a:r>
              <a:rPr lang="uk-UA" sz="1400" b="1" dirty="0" err="1" smtClean="0">
                <a:solidFill>
                  <a:srgbClr val="002060"/>
                </a:solidFill>
              </a:rPr>
              <a:t>бы</a:t>
            </a:r>
            <a:r>
              <a:rPr lang="uk-UA" sz="1400" b="1" dirty="0" smtClean="0">
                <a:solidFill>
                  <a:srgbClr val="002060"/>
                </a:solidFill>
              </a:rPr>
              <a:t> </a:t>
            </a:r>
            <a:r>
              <a:rPr lang="uk-UA" sz="1400" b="1" dirty="0" err="1" smtClean="0">
                <a:solidFill>
                  <a:srgbClr val="002060"/>
                </a:solidFill>
              </a:rPr>
              <a:t>всего</a:t>
            </a:r>
            <a:r>
              <a:rPr lang="uk-UA" sz="1400" b="1" dirty="0" smtClean="0">
                <a:solidFill>
                  <a:srgbClr val="002060"/>
                </a:solidFill>
              </a:rPr>
              <a:t>, </a:t>
            </a:r>
            <a:r>
              <a:rPr lang="uk-UA" sz="1400" b="1" dirty="0" err="1" smtClean="0">
                <a:solidFill>
                  <a:srgbClr val="002060"/>
                </a:solidFill>
              </a:rPr>
              <a:t>что</a:t>
            </a:r>
            <a:r>
              <a:rPr lang="uk-UA" sz="1400" b="1" dirty="0" smtClean="0">
                <a:solidFill>
                  <a:srgbClr val="002060"/>
                </a:solidFill>
              </a:rPr>
              <a:t> думаю; я </a:t>
            </a:r>
            <a:r>
              <a:rPr lang="uk-UA" sz="1400" b="1" dirty="0" err="1" smtClean="0">
                <a:solidFill>
                  <a:srgbClr val="002060"/>
                </a:solidFill>
              </a:rPr>
              <a:t>бы</a:t>
            </a:r>
            <a:r>
              <a:rPr lang="uk-UA" sz="1400" b="1" dirty="0" smtClean="0">
                <a:solidFill>
                  <a:srgbClr val="002060"/>
                </a:solidFill>
              </a:rPr>
              <a:t> </a:t>
            </a:r>
            <a:r>
              <a:rPr lang="uk-UA" sz="1400" b="1" dirty="0" err="1" smtClean="0">
                <a:solidFill>
                  <a:srgbClr val="002060"/>
                </a:solidFill>
              </a:rPr>
              <a:t>больше</a:t>
            </a:r>
            <a:r>
              <a:rPr lang="uk-UA" sz="1400" b="1" dirty="0" smtClean="0">
                <a:solidFill>
                  <a:srgbClr val="002060"/>
                </a:solidFill>
              </a:rPr>
              <a:t> </a:t>
            </a:r>
            <a:r>
              <a:rPr lang="uk-UA" sz="1400" b="1" dirty="0" err="1" smtClean="0">
                <a:solidFill>
                  <a:srgbClr val="002060"/>
                </a:solidFill>
              </a:rPr>
              <a:t>думал</a:t>
            </a:r>
            <a:r>
              <a:rPr lang="uk-UA" sz="1400" b="1" dirty="0" smtClean="0">
                <a:solidFill>
                  <a:srgbClr val="002060"/>
                </a:solidFill>
              </a:rPr>
              <a:t> о том, </a:t>
            </a:r>
            <a:r>
              <a:rPr lang="uk-UA" sz="1400" b="1" dirty="0" err="1" smtClean="0">
                <a:solidFill>
                  <a:srgbClr val="002060"/>
                </a:solidFill>
              </a:rPr>
              <a:t>что</a:t>
            </a:r>
            <a:r>
              <a:rPr lang="uk-UA" sz="1400" b="1" dirty="0" smtClean="0">
                <a:solidFill>
                  <a:srgbClr val="002060"/>
                </a:solidFill>
              </a:rPr>
              <a:t> говорю. Я </a:t>
            </a:r>
            <a:r>
              <a:rPr lang="uk-UA" sz="1400" b="1" dirty="0" err="1" smtClean="0">
                <a:solidFill>
                  <a:srgbClr val="002060"/>
                </a:solidFill>
              </a:rPr>
              <a:t>бы</a:t>
            </a:r>
            <a:r>
              <a:rPr lang="uk-UA" sz="1400" b="1" dirty="0" smtClean="0">
                <a:solidFill>
                  <a:srgbClr val="002060"/>
                </a:solidFill>
              </a:rPr>
              <a:t> </a:t>
            </a:r>
            <a:r>
              <a:rPr lang="uk-UA" sz="1400" b="1" dirty="0" err="1" smtClean="0">
                <a:solidFill>
                  <a:srgbClr val="002060"/>
                </a:solidFill>
              </a:rPr>
              <a:t>ценил</a:t>
            </a:r>
            <a:r>
              <a:rPr lang="uk-UA" sz="1400" b="1" dirty="0" smtClean="0">
                <a:solidFill>
                  <a:srgbClr val="002060"/>
                </a:solidFill>
              </a:rPr>
              <a:t> </a:t>
            </a:r>
            <a:r>
              <a:rPr lang="uk-UA" sz="1400" b="1" dirty="0" err="1" smtClean="0">
                <a:solidFill>
                  <a:srgbClr val="002060"/>
                </a:solidFill>
              </a:rPr>
              <a:t>вещи</a:t>
            </a:r>
            <a:r>
              <a:rPr lang="uk-UA" sz="1400" b="1" dirty="0" smtClean="0">
                <a:solidFill>
                  <a:srgbClr val="002060"/>
                </a:solidFill>
              </a:rPr>
              <a:t> не по </a:t>
            </a:r>
            <a:r>
              <a:rPr lang="uk-UA" sz="1400" b="1" dirty="0" err="1" smtClean="0">
                <a:solidFill>
                  <a:srgbClr val="002060"/>
                </a:solidFill>
              </a:rPr>
              <a:t>их</a:t>
            </a:r>
            <a:r>
              <a:rPr lang="uk-UA" sz="1400" b="1" dirty="0" smtClean="0">
                <a:solidFill>
                  <a:srgbClr val="002060"/>
                </a:solidFill>
              </a:rPr>
              <a:t> </a:t>
            </a:r>
            <a:r>
              <a:rPr lang="uk-UA" sz="1400" b="1" dirty="0" err="1" smtClean="0">
                <a:solidFill>
                  <a:srgbClr val="002060"/>
                </a:solidFill>
              </a:rPr>
              <a:t>стоимости</a:t>
            </a:r>
            <a:r>
              <a:rPr lang="uk-UA" sz="1400" b="1" dirty="0" smtClean="0">
                <a:solidFill>
                  <a:srgbClr val="002060"/>
                </a:solidFill>
              </a:rPr>
              <a:t>, а по </a:t>
            </a:r>
            <a:r>
              <a:rPr lang="uk-UA" sz="1400" b="1" dirty="0" err="1" smtClean="0">
                <a:solidFill>
                  <a:srgbClr val="002060"/>
                </a:solidFill>
              </a:rPr>
              <a:t>их</a:t>
            </a:r>
            <a:r>
              <a:rPr lang="uk-UA" sz="1400" b="1" dirty="0" smtClean="0">
                <a:solidFill>
                  <a:srgbClr val="002060"/>
                </a:solidFill>
              </a:rPr>
              <a:t> </a:t>
            </a:r>
            <a:r>
              <a:rPr lang="uk-UA" sz="1400" b="1" dirty="0" err="1" smtClean="0">
                <a:solidFill>
                  <a:srgbClr val="002060"/>
                </a:solidFill>
              </a:rPr>
              <a:t>значимости</a:t>
            </a:r>
            <a:r>
              <a:rPr lang="uk-UA" sz="1400" b="1" dirty="0" smtClean="0">
                <a:solidFill>
                  <a:srgbClr val="002060"/>
                </a:solidFill>
              </a:rPr>
              <a:t>. Я </a:t>
            </a:r>
            <a:r>
              <a:rPr lang="uk-UA" sz="1400" b="1" dirty="0" err="1" smtClean="0">
                <a:solidFill>
                  <a:srgbClr val="002060"/>
                </a:solidFill>
              </a:rPr>
              <a:t>бы</a:t>
            </a:r>
            <a:r>
              <a:rPr lang="uk-UA" sz="1400" b="1" dirty="0" smtClean="0">
                <a:solidFill>
                  <a:srgbClr val="002060"/>
                </a:solidFill>
              </a:rPr>
              <a:t> </a:t>
            </a:r>
            <a:r>
              <a:rPr lang="uk-UA" sz="1400" b="1" dirty="0" err="1" smtClean="0">
                <a:solidFill>
                  <a:srgbClr val="002060"/>
                </a:solidFill>
              </a:rPr>
              <a:t>спал</a:t>
            </a:r>
            <a:r>
              <a:rPr lang="uk-UA" sz="1400" b="1" dirty="0" smtClean="0">
                <a:solidFill>
                  <a:srgbClr val="002060"/>
                </a:solidFill>
              </a:rPr>
              <a:t> </a:t>
            </a:r>
            <a:r>
              <a:rPr lang="uk-UA" sz="1400" b="1" dirty="0" err="1" smtClean="0">
                <a:solidFill>
                  <a:srgbClr val="002060"/>
                </a:solidFill>
              </a:rPr>
              <a:t>меньше</a:t>
            </a:r>
            <a:r>
              <a:rPr lang="uk-UA" sz="1400" b="1" dirty="0" smtClean="0">
                <a:solidFill>
                  <a:srgbClr val="002060"/>
                </a:solidFill>
              </a:rPr>
              <a:t>, </a:t>
            </a:r>
            <a:r>
              <a:rPr lang="uk-UA" sz="1400" b="1" dirty="0" err="1" smtClean="0">
                <a:solidFill>
                  <a:srgbClr val="002060"/>
                </a:solidFill>
              </a:rPr>
              <a:t>мечтал</a:t>
            </a:r>
            <a:r>
              <a:rPr lang="uk-UA" sz="1400" b="1" dirty="0" smtClean="0">
                <a:solidFill>
                  <a:srgbClr val="002060"/>
                </a:solidFill>
              </a:rPr>
              <a:t> </a:t>
            </a:r>
            <a:r>
              <a:rPr lang="uk-UA" sz="1400" b="1" dirty="0" err="1" smtClean="0">
                <a:solidFill>
                  <a:srgbClr val="002060"/>
                </a:solidFill>
              </a:rPr>
              <a:t>больше</a:t>
            </a:r>
            <a:r>
              <a:rPr lang="uk-UA" sz="1400" b="1" dirty="0" smtClean="0">
                <a:solidFill>
                  <a:srgbClr val="002060"/>
                </a:solidFill>
              </a:rPr>
              <a:t>, </a:t>
            </a:r>
            <a:r>
              <a:rPr lang="uk-UA" sz="1400" b="1" dirty="0" err="1" smtClean="0">
                <a:solidFill>
                  <a:srgbClr val="002060"/>
                </a:solidFill>
              </a:rPr>
              <a:t>сознавая</a:t>
            </a:r>
            <a:r>
              <a:rPr lang="uk-UA" sz="1400" b="1" dirty="0" smtClean="0">
                <a:solidFill>
                  <a:srgbClr val="002060"/>
                </a:solidFill>
              </a:rPr>
              <a:t>, </a:t>
            </a:r>
            <a:r>
              <a:rPr lang="uk-UA" sz="1400" b="1" dirty="0" err="1" smtClean="0">
                <a:solidFill>
                  <a:srgbClr val="002060"/>
                </a:solidFill>
              </a:rPr>
              <a:t>что</a:t>
            </a:r>
            <a:r>
              <a:rPr lang="uk-UA" sz="1400" b="1" dirty="0" smtClean="0">
                <a:solidFill>
                  <a:srgbClr val="002060"/>
                </a:solidFill>
              </a:rPr>
              <a:t> </a:t>
            </a:r>
            <a:r>
              <a:rPr lang="uk-UA" sz="1400" b="1" dirty="0" err="1" smtClean="0">
                <a:solidFill>
                  <a:srgbClr val="002060"/>
                </a:solidFill>
              </a:rPr>
              <a:t>каждая</a:t>
            </a:r>
            <a:r>
              <a:rPr lang="uk-UA" sz="1400" b="1" dirty="0" smtClean="0">
                <a:solidFill>
                  <a:srgbClr val="002060"/>
                </a:solidFill>
              </a:rPr>
              <a:t> </a:t>
            </a:r>
            <a:r>
              <a:rPr lang="uk-UA" sz="1400" b="1" dirty="0" err="1" smtClean="0">
                <a:solidFill>
                  <a:srgbClr val="002060"/>
                </a:solidFill>
              </a:rPr>
              <a:t>минута</a:t>
            </a:r>
            <a:r>
              <a:rPr lang="uk-UA" sz="1400" b="1" dirty="0" smtClean="0">
                <a:solidFill>
                  <a:srgbClr val="002060"/>
                </a:solidFill>
              </a:rPr>
              <a:t> с </a:t>
            </a:r>
            <a:r>
              <a:rPr lang="uk-UA" sz="1400" b="1" dirty="0" err="1" smtClean="0">
                <a:solidFill>
                  <a:srgbClr val="002060"/>
                </a:solidFill>
              </a:rPr>
              <a:t>закрытыми</a:t>
            </a:r>
            <a:r>
              <a:rPr lang="uk-UA" sz="1400" b="1" dirty="0" smtClean="0">
                <a:solidFill>
                  <a:srgbClr val="002060"/>
                </a:solidFill>
              </a:rPr>
              <a:t> </a:t>
            </a:r>
            <a:r>
              <a:rPr lang="uk-UA" sz="1400" b="1" dirty="0" err="1" smtClean="0">
                <a:solidFill>
                  <a:srgbClr val="002060"/>
                </a:solidFill>
              </a:rPr>
              <a:t>глазами</a:t>
            </a:r>
            <a:r>
              <a:rPr lang="uk-UA" sz="1400" b="1" dirty="0" smtClean="0">
                <a:solidFill>
                  <a:srgbClr val="002060"/>
                </a:solidFill>
              </a:rPr>
              <a:t> — </a:t>
            </a:r>
            <a:r>
              <a:rPr lang="uk-UA" sz="1400" b="1" dirty="0" err="1" smtClean="0">
                <a:solidFill>
                  <a:srgbClr val="002060"/>
                </a:solidFill>
              </a:rPr>
              <a:t>это</a:t>
            </a:r>
            <a:r>
              <a:rPr lang="uk-UA" sz="1400" b="1" dirty="0" smtClean="0">
                <a:solidFill>
                  <a:srgbClr val="002060"/>
                </a:solidFill>
              </a:rPr>
              <a:t> </a:t>
            </a:r>
            <a:r>
              <a:rPr lang="uk-UA" sz="1400" b="1" dirty="0" err="1" smtClean="0">
                <a:solidFill>
                  <a:srgbClr val="002060"/>
                </a:solidFill>
              </a:rPr>
              <a:t>потеря</a:t>
            </a:r>
            <a:r>
              <a:rPr lang="uk-UA" sz="1400" b="1" dirty="0" smtClean="0">
                <a:solidFill>
                  <a:srgbClr val="002060"/>
                </a:solidFill>
              </a:rPr>
              <a:t> </a:t>
            </a:r>
            <a:r>
              <a:rPr lang="uk-UA" sz="1400" b="1" dirty="0" err="1" smtClean="0">
                <a:solidFill>
                  <a:srgbClr val="002060"/>
                </a:solidFill>
              </a:rPr>
              <a:t>шестидесяти</a:t>
            </a:r>
            <a:r>
              <a:rPr lang="uk-UA" sz="1400" b="1" dirty="0" smtClean="0">
                <a:solidFill>
                  <a:srgbClr val="002060"/>
                </a:solidFill>
              </a:rPr>
              <a:t> секунд </a:t>
            </a:r>
            <a:r>
              <a:rPr lang="uk-UA" sz="1400" b="1" dirty="0" err="1" smtClean="0">
                <a:solidFill>
                  <a:srgbClr val="002060"/>
                </a:solidFill>
              </a:rPr>
              <a:t>света</a:t>
            </a:r>
            <a:r>
              <a:rPr lang="uk-UA" sz="1400" b="1" dirty="0" smtClean="0">
                <a:solidFill>
                  <a:srgbClr val="002060"/>
                </a:solidFill>
              </a:rPr>
              <a:t>. Я </a:t>
            </a:r>
            <a:r>
              <a:rPr lang="uk-UA" sz="1400" b="1" dirty="0" err="1" smtClean="0">
                <a:solidFill>
                  <a:srgbClr val="002060"/>
                </a:solidFill>
              </a:rPr>
              <a:t>бы</a:t>
            </a:r>
            <a:r>
              <a:rPr lang="uk-UA" sz="1400" b="1" dirty="0" smtClean="0">
                <a:solidFill>
                  <a:srgbClr val="002060"/>
                </a:solidFill>
              </a:rPr>
              <a:t> </a:t>
            </a:r>
            <a:r>
              <a:rPr lang="uk-UA" sz="1400" b="1" dirty="0" err="1" smtClean="0">
                <a:solidFill>
                  <a:srgbClr val="002060"/>
                </a:solidFill>
              </a:rPr>
              <a:t>ходил</a:t>
            </a:r>
            <a:r>
              <a:rPr lang="uk-UA" sz="1400" b="1" dirty="0" smtClean="0">
                <a:solidFill>
                  <a:srgbClr val="002060"/>
                </a:solidFill>
              </a:rPr>
              <a:t>, </a:t>
            </a:r>
            <a:r>
              <a:rPr lang="uk-UA" sz="1400" b="1" dirty="0" err="1" smtClean="0">
                <a:solidFill>
                  <a:srgbClr val="002060"/>
                </a:solidFill>
              </a:rPr>
              <a:t>когда</a:t>
            </a:r>
            <a:r>
              <a:rPr lang="uk-UA" sz="1400" b="1" dirty="0" smtClean="0">
                <a:solidFill>
                  <a:srgbClr val="002060"/>
                </a:solidFill>
              </a:rPr>
              <a:t> </a:t>
            </a:r>
            <a:r>
              <a:rPr lang="uk-UA" sz="1400" b="1" dirty="0" err="1" smtClean="0">
                <a:solidFill>
                  <a:srgbClr val="002060"/>
                </a:solidFill>
              </a:rPr>
              <a:t>другие</a:t>
            </a:r>
            <a:r>
              <a:rPr lang="uk-UA" sz="1400" b="1" dirty="0" smtClean="0">
                <a:solidFill>
                  <a:srgbClr val="002060"/>
                </a:solidFill>
              </a:rPr>
              <a:t> от </a:t>
            </a:r>
            <a:r>
              <a:rPr lang="uk-UA" sz="1400" b="1" dirty="0" err="1" smtClean="0">
                <a:solidFill>
                  <a:srgbClr val="002060"/>
                </a:solidFill>
              </a:rPr>
              <a:t>этого</a:t>
            </a:r>
            <a:r>
              <a:rPr lang="uk-UA" sz="1400" b="1" dirty="0" smtClean="0">
                <a:solidFill>
                  <a:srgbClr val="002060"/>
                </a:solidFill>
              </a:rPr>
              <a:t> </a:t>
            </a:r>
            <a:r>
              <a:rPr lang="uk-UA" sz="1400" b="1" dirty="0" err="1" smtClean="0">
                <a:solidFill>
                  <a:srgbClr val="002060"/>
                </a:solidFill>
              </a:rPr>
              <a:t>воздерживаются</a:t>
            </a:r>
            <a:r>
              <a:rPr lang="uk-UA" sz="1400" b="1" dirty="0" smtClean="0">
                <a:solidFill>
                  <a:srgbClr val="002060"/>
                </a:solidFill>
              </a:rPr>
              <a:t>, я </a:t>
            </a:r>
            <a:r>
              <a:rPr lang="uk-UA" sz="1400" b="1" dirty="0" err="1" smtClean="0">
                <a:solidFill>
                  <a:srgbClr val="002060"/>
                </a:solidFill>
              </a:rPr>
              <a:t>бы</a:t>
            </a:r>
            <a:r>
              <a:rPr lang="uk-UA" sz="1400" b="1" dirty="0" smtClean="0">
                <a:solidFill>
                  <a:srgbClr val="002060"/>
                </a:solidFill>
              </a:rPr>
              <a:t> </a:t>
            </a:r>
            <a:r>
              <a:rPr lang="uk-UA" sz="1400" b="1" dirty="0" err="1" smtClean="0">
                <a:solidFill>
                  <a:srgbClr val="002060"/>
                </a:solidFill>
              </a:rPr>
              <a:t>просыпался</a:t>
            </a:r>
            <a:r>
              <a:rPr lang="uk-UA" sz="1400" b="1" dirty="0" smtClean="0">
                <a:solidFill>
                  <a:srgbClr val="002060"/>
                </a:solidFill>
              </a:rPr>
              <a:t>, Корда </a:t>
            </a:r>
            <a:r>
              <a:rPr lang="uk-UA" sz="1400" b="1" dirty="0" err="1" smtClean="0">
                <a:solidFill>
                  <a:srgbClr val="002060"/>
                </a:solidFill>
              </a:rPr>
              <a:t>другие</a:t>
            </a:r>
            <a:r>
              <a:rPr lang="uk-UA" sz="1400" b="1" dirty="0" smtClean="0">
                <a:solidFill>
                  <a:srgbClr val="002060"/>
                </a:solidFill>
              </a:rPr>
              <a:t> </a:t>
            </a:r>
            <a:r>
              <a:rPr lang="uk-UA" sz="1400" b="1" dirty="0" err="1" smtClean="0">
                <a:solidFill>
                  <a:srgbClr val="002060"/>
                </a:solidFill>
              </a:rPr>
              <a:t>спят</a:t>
            </a:r>
            <a:r>
              <a:rPr lang="uk-UA" sz="1400" b="1" dirty="0" smtClean="0">
                <a:solidFill>
                  <a:srgbClr val="002060"/>
                </a:solidFill>
              </a:rPr>
              <a:t>, я </a:t>
            </a:r>
            <a:r>
              <a:rPr lang="uk-UA" sz="1400" b="1" dirty="0" err="1" smtClean="0">
                <a:solidFill>
                  <a:srgbClr val="002060"/>
                </a:solidFill>
              </a:rPr>
              <a:t>бы</a:t>
            </a:r>
            <a:r>
              <a:rPr lang="uk-UA" sz="1400" b="1" dirty="0" smtClean="0">
                <a:solidFill>
                  <a:srgbClr val="002060"/>
                </a:solidFill>
              </a:rPr>
              <a:t> </a:t>
            </a:r>
            <a:r>
              <a:rPr lang="uk-UA" sz="1400" b="1" dirty="0" err="1" smtClean="0">
                <a:solidFill>
                  <a:srgbClr val="002060"/>
                </a:solidFill>
              </a:rPr>
              <a:t>слушал</a:t>
            </a:r>
            <a:r>
              <a:rPr lang="uk-UA" sz="1400" b="1" dirty="0" smtClean="0">
                <a:solidFill>
                  <a:srgbClr val="002060"/>
                </a:solidFill>
              </a:rPr>
              <a:t>, </a:t>
            </a:r>
            <a:r>
              <a:rPr lang="uk-UA" sz="1400" b="1" dirty="0" err="1" smtClean="0">
                <a:solidFill>
                  <a:srgbClr val="002060"/>
                </a:solidFill>
              </a:rPr>
              <a:t>когда</a:t>
            </a:r>
            <a:r>
              <a:rPr lang="uk-UA" sz="1400" b="1" dirty="0" smtClean="0">
                <a:solidFill>
                  <a:srgbClr val="002060"/>
                </a:solidFill>
              </a:rPr>
              <a:t> </a:t>
            </a:r>
            <a:r>
              <a:rPr lang="uk-UA" sz="1400" b="1" dirty="0" err="1" smtClean="0">
                <a:solidFill>
                  <a:srgbClr val="002060"/>
                </a:solidFill>
              </a:rPr>
              <a:t>другие</a:t>
            </a:r>
            <a:r>
              <a:rPr lang="uk-UA" sz="1400" b="1" dirty="0" smtClean="0">
                <a:solidFill>
                  <a:srgbClr val="002060"/>
                </a:solidFill>
              </a:rPr>
              <a:t> </a:t>
            </a:r>
            <a:r>
              <a:rPr lang="uk-UA" sz="1400" b="1" dirty="0" err="1" smtClean="0">
                <a:solidFill>
                  <a:srgbClr val="002060"/>
                </a:solidFill>
              </a:rPr>
              <a:t>говорят</a:t>
            </a:r>
            <a:r>
              <a:rPr lang="uk-UA" sz="1400" b="1" dirty="0" smtClean="0">
                <a:solidFill>
                  <a:srgbClr val="002060"/>
                </a:solidFill>
              </a:rPr>
              <a:t>. И </a:t>
            </a:r>
            <a:r>
              <a:rPr lang="uk-UA" sz="1400" b="1" dirty="0" err="1" smtClean="0">
                <a:solidFill>
                  <a:srgbClr val="002060"/>
                </a:solidFill>
              </a:rPr>
              <a:t>как</a:t>
            </a:r>
            <a:r>
              <a:rPr lang="uk-UA" sz="1400" b="1" dirty="0" smtClean="0">
                <a:solidFill>
                  <a:srgbClr val="002060"/>
                </a:solidFill>
              </a:rPr>
              <a:t> </a:t>
            </a:r>
            <a:r>
              <a:rPr lang="uk-UA" sz="1400" b="1" dirty="0" err="1" smtClean="0">
                <a:solidFill>
                  <a:srgbClr val="002060"/>
                </a:solidFill>
              </a:rPr>
              <a:t>бы</a:t>
            </a:r>
            <a:r>
              <a:rPr lang="uk-UA" sz="1400" b="1" dirty="0" smtClean="0">
                <a:solidFill>
                  <a:srgbClr val="002060"/>
                </a:solidFill>
              </a:rPr>
              <a:t> я </a:t>
            </a:r>
            <a:r>
              <a:rPr lang="uk-UA" sz="1400" b="1" dirty="0" err="1" smtClean="0">
                <a:solidFill>
                  <a:srgbClr val="002060"/>
                </a:solidFill>
              </a:rPr>
              <a:t>наслаждался</a:t>
            </a:r>
            <a:r>
              <a:rPr lang="uk-UA" sz="1400" b="1" dirty="0" smtClean="0">
                <a:solidFill>
                  <a:srgbClr val="002060"/>
                </a:solidFill>
              </a:rPr>
              <a:t> </a:t>
            </a:r>
            <a:r>
              <a:rPr lang="uk-UA" sz="1400" b="1" dirty="0" err="1" smtClean="0">
                <a:solidFill>
                  <a:srgbClr val="002060"/>
                </a:solidFill>
              </a:rPr>
              <a:t>шоколадным</a:t>
            </a:r>
            <a:r>
              <a:rPr lang="uk-UA" sz="1400" b="1" dirty="0" smtClean="0">
                <a:solidFill>
                  <a:srgbClr val="002060"/>
                </a:solidFill>
              </a:rPr>
              <a:t> </a:t>
            </a:r>
            <a:r>
              <a:rPr lang="uk-UA" sz="1400" b="1" dirty="0" err="1" smtClean="0">
                <a:solidFill>
                  <a:srgbClr val="002060"/>
                </a:solidFill>
              </a:rPr>
              <a:t>мороженым</a:t>
            </a:r>
            <a:r>
              <a:rPr lang="uk-UA" sz="1400" b="1" dirty="0" smtClean="0">
                <a:solidFill>
                  <a:srgbClr val="002060"/>
                </a:solidFill>
              </a:rPr>
              <a:t>!</a:t>
            </a:r>
          </a:p>
          <a:p>
            <a:r>
              <a:rPr lang="en-US" sz="1400" b="1" dirty="0" smtClean="0">
                <a:solidFill>
                  <a:srgbClr val="002060"/>
                </a:solidFill>
              </a:rPr>
              <a:t>     </a:t>
            </a:r>
            <a:r>
              <a:rPr lang="uk-UA" sz="1400" b="1" dirty="0" smtClean="0">
                <a:solidFill>
                  <a:srgbClr val="002060"/>
                </a:solidFill>
              </a:rPr>
              <a:t> </a:t>
            </a:r>
            <a:r>
              <a:rPr lang="uk-UA" sz="1400" b="1" dirty="0" err="1" smtClean="0">
                <a:solidFill>
                  <a:srgbClr val="002060"/>
                </a:solidFill>
              </a:rPr>
              <a:t>Если</a:t>
            </a:r>
            <a:r>
              <a:rPr lang="uk-UA" sz="1400" b="1" dirty="0" smtClean="0">
                <a:solidFill>
                  <a:srgbClr val="002060"/>
                </a:solidFill>
              </a:rPr>
              <a:t> </a:t>
            </a:r>
            <a:r>
              <a:rPr lang="uk-UA" sz="1400" b="1" dirty="0" err="1" smtClean="0">
                <a:solidFill>
                  <a:srgbClr val="002060"/>
                </a:solidFill>
              </a:rPr>
              <a:t>бы</a:t>
            </a:r>
            <a:r>
              <a:rPr lang="uk-UA" sz="1400" b="1" dirty="0" smtClean="0">
                <a:solidFill>
                  <a:srgbClr val="002060"/>
                </a:solidFill>
              </a:rPr>
              <a:t> Господь </a:t>
            </a:r>
            <a:r>
              <a:rPr lang="uk-UA" sz="1400" b="1" dirty="0" err="1" smtClean="0">
                <a:solidFill>
                  <a:srgbClr val="002060"/>
                </a:solidFill>
              </a:rPr>
              <a:t>дал</a:t>
            </a:r>
            <a:r>
              <a:rPr lang="uk-UA" sz="1400" b="1" dirty="0" smtClean="0">
                <a:solidFill>
                  <a:srgbClr val="002060"/>
                </a:solidFill>
              </a:rPr>
              <a:t> мне </a:t>
            </a:r>
            <a:r>
              <a:rPr lang="uk-UA" sz="1400" b="1" dirty="0" err="1" smtClean="0">
                <a:solidFill>
                  <a:srgbClr val="002060"/>
                </a:solidFill>
              </a:rPr>
              <a:t>немного</a:t>
            </a:r>
            <a:r>
              <a:rPr lang="uk-UA" sz="1400" b="1" dirty="0" smtClean="0">
                <a:solidFill>
                  <a:srgbClr val="002060"/>
                </a:solidFill>
              </a:rPr>
              <a:t> </a:t>
            </a:r>
            <a:r>
              <a:rPr lang="uk-UA" sz="1400" b="1" dirty="0" err="1" smtClean="0">
                <a:solidFill>
                  <a:srgbClr val="002060"/>
                </a:solidFill>
              </a:rPr>
              <a:t>жизни</a:t>
            </a:r>
            <a:r>
              <a:rPr lang="uk-UA" sz="1400" b="1" dirty="0" smtClean="0">
                <a:solidFill>
                  <a:srgbClr val="002060"/>
                </a:solidFill>
              </a:rPr>
              <a:t>, я </a:t>
            </a:r>
            <a:r>
              <a:rPr lang="uk-UA" sz="1400" b="1" dirty="0" err="1" smtClean="0">
                <a:solidFill>
                  <a:srgbClr val="002060"/>
                </a:solidFill>
              </a:rPr>
              <a:t>бы</a:t>
            </a:r>
            <a:r>
              <a:rPr lang="uk-UA" sz="1400" b="1" dirty="0" smtClean="0">
                <a:solidFill>
                  <a:srgbClr val="002060"/>
                </a:solidFill>
              </a:rPr>
              <a:t> </a:t>
            </a:r>
            <a:r>
              <a:rPr lang="uk-UA" sz="1400" b="1" dirty="0" err="1" smtClean="0">
                <a:solidFill>
                  <a:srgbClr val="002060"/>
                </a:solidFill>
              </a:rPr>
              <a:t>одевался</a:t>
            </a:r>
            <a:r>
              <a:rPr lang="uk-UA" sz="1400" b="1" dirty="0" smtClean="0">
                <a:solidFill>
                  <a:srgbClr val="002060"/>
                </a:solidFill>
              </a:rPr>
              <a:t> просто, </a:t>
            </a:r>
            <a:r>
              <a:rPr lang="uk-UA" sz="1400" b="1" dirty="0" err="1" smtClean="0">
                <a:solidFill>
                  <a:srgbClr val="002060"/>
                </a:solidFill>
              </a:rPr>
              <a:t>поднимался</a:t>
            </a:r>
            <a:r>
              <a:rPr lang="uk-UA" sz="1400" b="1" dirty="0" smtClean="0">
                <a:solidFill>
                  <a:srgbClr val="002060"/>
                </a:solidFill>
              </a:rPr>
              <a:t> с </a:t>
            </a:r>
            <a:r>
              <a:rPr lang="uk-UA" sz="1400" b="1" dirty="0" err="1" smtClean="0">
                <a:solidFill>
                  <a:srgbClr val="002060"/>
                </a:solidFill>
              </a:rPr>
              <a:t>первым</a:t>
            </a:r>
            <a:r>
              <a:rPr lang="uk-UA" sz="1400" b="1" dirty="0" smtClean="0">
                <a:solidFill>
                  <a:srgbClr val="002060"/>
                </a:solidFill>
              </a:rPr>
              <a:t> </a:t>
            </a:r>
            <a:r>
              <a:rPr lang="uk-UA" sz="1400" b="1" dirty="0" err="1" smtClean="0">
                <a:solidFill>
                  <a:srgbClr val="002060"/>
                </a:solidFill>
              </a:rPr>
              <a:t>лучом</a:t>
            </a:r>
            <a:r>
              <a:rPr lang="uk-UA" sz="1400" b="1" dirty="0" smtClean="0">
                <a:solidFill>
                  <a:srgbClr val="002060"/>
                </a:solidFill>
              </a:rPr>
              <a:t> </a:t>
            </a:r>
            <a:r>
              <a:rPr lang="uk-UA" sz="1400" b="1" dirty="0" err="1" smtClean="0">
                <a:solidFill>
                  <a:srgbClr val="002060"/>
                </a:solidFill>
              </a:rPr>
              <a:t>солнца</a:t>
            </a:r>
            <a:r>
              <a:rPr lang="uk-UA" sz="1400" b="1" dirty="0" smtClean="0">
                <a:solidFill>
                  <a:srgbClr val="002060"/>
                </a:solidFill>
              </a:rPr>
              <a:t>, </a:t>
            </a:r>
            <a:r>
              <a:rPr lang="uk-UA" sz="1400" b="1" dirty="0" err="1" smtClean="0">
                <a:solidFill>
                  <a:srgbClr val="002060"/>
                </a:solidFill>
              </a:rPr>
              <a:t>обнажая</a:t>
            </a:r>
            <a:r>
              <a:rPr lang="uk-UA" sz="1400" b="1" dirty="0" smtClean="0">
                <a:solidFill>
                  <a:srgbClr val="002060"/>
                </a:solidFill>
              </a:rPr>
              <a:t> не </a:t>
            </a:r>
            <a:r>
              <a:rPr lang="uk-UA" sz="1400" b="1" dirty="0" err="1" smtClean="0">
                <a:solidFill>
                  <a:srgbClr val="002060"/>
                </a:solidFill>
              </a:rPr>
              <a:t>только</a:t>
            </a:r>
            <a:r>
              <a:rPr lang="uk-UA" sz="1400" b="1" dirty="0" smtClean="0">
                <a:solidFill>
                  <a:srgbClr val="002060"/>
                </a:solidFill>
              </a:rPr>
              <a:t> </a:t>
            </a:r>
            <a:r>
              <a:rPr lang="uk-UA" sz="1400" b="1" dirty="0" err="1" smtClean="0">
                <a:solidFill>
                  <a:srgbClr val="002060"/>
                </a:solidFill>
              </a:rPr>
              <a:t>тело</a:t>
            </a:r>
            <a:r>
              <a:rPr lang="uk-UA" sz="1400" b="1" dirty="0" smtClean="0">
                <a:solidFill>
                  <a:srgbClr val="002060"/>
                </a:solidFill>
              </a:rPr>
              <a:t>, </a:t>
            </a:r>
            <a:r>
              <a:rPr lang="uk-UA" sz="1400" b="1" dirty="0" err="1" smtClean="0">
                <a:solidFill>
                  <a:srgbClr val="002060"/>
                </a:solidFill>
              </a:rPr>
              <a:t>но</a:t>
            </a:r>
            <a:r>
              <a:rPr lang="uk-UA" sz="1400" b="1" dirty="0" smtClean="0">
                <a:solidFill>
                  <a:srgbClr val="002060"/>
                </a:solidFill>
              </a:rPr>
              <a:t> и душу, Боже </a:t>
            </a:r>
            <a:r>
              <a:rPr lang="uk-UA" sz="1400" b="1" dirty="0" err="1" smtClean="0">
                <a:solidFill>
                  <a:srgbClr val="002060"/>
                </a:solidFill>
              </a:rPr>
              <a:t>мой</a:t>
            </a:r>
            <a:r>
              <a:rPr lang="uk-UA" sz="1400" b="1" dirty="0" smtClean="0">
                <a:solidFill>
                  <a:srgbClr val="002060"/>
                </a:solidFill>
              </a:rPr>
              <a:t>, </a:t>
            </a:r>
            <a:r>
              <a:rPr lang="uk-UA" sz="1400" b="1" dirty="0" err="1" smtClean="0">
                <a:solidFill>
                  <a:srgbClr val="002060"/>
                </a:solidFill>
              </a:rPr>
              <a:t>если</a:t>
            </a:r>
            <a:r>
              <a:rPr lang="uk-UA" sz="1400" b="1" dirty="0" smtClean="0">
                <a:solidFill>
                  <a:srgbClr val="002060"/>
                </a:solidFill>
              </a:rPr>
              <a:t> </a:t>
            </a:r>
            <a:r>
              <a:rPr lang="uk-UA" sz="1400" b="1" dirty="0" err="1" smtClean="0">
                <a:solidFill>
                  <a:srgbClr val="002060"/>
                </a:solidFill>
              </a:rPr>
              <a:t>бы</a:t>
            </a:r>
            <a:r>
              <a:rPr lang="uk-UA" sz="1400" b="1" dirty="0" smtClean="0">
                <a:solidFill>
                  <a:srgbClr val="002060"/>
                </a:solidFill>
              </a:rPr>
              <a:t> у </a:t>
            </a:r>
            <a:r>
              <a:rPr lang="uk-UA" sz="1400" b="1" dirty="0" err="1" smtClean="0">
                <a:solidFill>
                  <a:srgbClr val="002060"/>
                </a:solidFill>
              </a:rPr>
              <a:t>меня</a:t>
            </a:r>
            <a:r>
              <a:rPr lang="uk-UA" sz="1400" b="1" dirty="0" smtClean="0">
                <a:solidFill>
                  <a:srgbClr val="002060"/>
                </a:solidFill>
              </a:rPr>
              <a:t> </a:t>
            </a:r>
            <a:r>
              <a:rPr lang="uk-UA" sz="1400" b="1" dirty="0" err="1" smtClean="0">
                <a:solidFill>
                  <a:srgbClr val="002060"/>
                </a:solidFill>
              </a:rPr>
              <a:t>было</a:t>
            </a:r>
            <a:r>
              <a:rPr lang="uk-UA" sz="1400" b="1" dirty="0" smtClean="0">
                <a:solidFill>
                  <a:srgbClr val="002060"/>
                </a:solidFill>
              </a:rPr>
              <a:t> </a:t>
            </a:r>
            <a:r>
              <a:rPr lang="uk-UA" sz="1400" b="1" dirty="0" err="1" smtClean="0">
                <a:solidFill>
                  <a:srgbClr val="002060"/>
                </a:solidFill>
              </a:rPr>
              <a:t>сердце</a:t>
            </a:r>
            <a:r>
              <a:rPr lang="uk-UA" sz="1400" b="1" dirty="0" smtClean="0">
                <a:solidFill>
                  <a:srgbClr val="002060"/>
                </a:solidFill>
              </a:rPr>
              <a:t>, я </a:t>
            </a:r>
            <a:r>
              <a:rPr lang="uk-UA" sz="1400" b="1" dirty="0" err="1" smtClean="0">
                <a:solidFill>
                  <a:srgbClr val="002060"/>
                </a:solidFill>
              </a:rPr>
              <a:t>заковал</a:t>
            </a:r>
            <a:r>
              <a:rPr lang="uk-UA" sz="1400" b="1" dirty="0" smtClean="0">
                <a:solidFill>
                  <a:srgbClr val="002060"/>
                </a:solidFill>
              </a:rPr>
              <a:t> </a:t>
            </a:r>
            <a:r>
              <a:rPr lang="uk-UA" sz="1400" b="1" dirty="0" err="1" smtClean="0">
                <a:solidFill>
                  <a:srgbClr val="002060"/>
                </a:solidFill>
              </a:rPr>
              <a:t>бы</a:t>
            </a:r>
            <a:r>
              <a:rPr lang="uk-UA" sz="1400" b="1" dirty="0" smtClean="0">
                <a:solidFill>
                  <a:srgbClr val="002060"/>
                </a:solidFill>
              </a:rPr>
              <a:t> свою ненависть в </a:t>
            </a:r>
            <a:r>
              <a:rPr lang="uk-UA" sz="1400" b="1" dirty="0" err="1" smtClean="0">
                <a:solidFill>
                  <a:srgbClr val="002060"/>
                </a:solidFill>
              </a:rPr>
              <a:t>лед</a:t>
            </a:r>
            <a:r>
              <a:rPr lang="uk-UA" sz="1400" b="1" dirty="0" smtClean="0">
                <a:solidFill>
                  <a:srgbClr val="002060"/>
                </a:solidFill>
              </a:rPr>
              <a:t> и </a:t>
            </a:r>
            <a:r>
              <a:rPr lang="uk-UA" sz="1400" b="1" dirty="0" err="1" smtClean="0">
                <a:solidFill>
                  <a:srgbClr val="002060"/>
                </a:solidFill>
              </a:rPr>
              <a:t>ждал</a:t>
            </a:r>
            <a:r>
              <a:rPr lang="uk-UA" sz="1400" b="1" dirty="0" smtClean="0">
                <a:solidFill>
                  <a:srgbClr val="002060"/>
                </a:solidFill>
              </a:rPr>
              <a:t>, </a:t>
            </a:r>
            <a:r>
              <a:rPr lang="uk-UA" sz="1400" b="1" dirty="0" err="1" smtClean="0">
                <a:solidFill>
                  <a:srgbClr val="002060"/>
                </a:solidFill>
              </a:rPr>
              <a:t>когда</a:t>
            </a:r>
            <a:r>
              <a:rPr lang="uk-UA" sz="1400" b="1" dirty="0" smtClean="0">
                <a:solidFill>
                  <a:srgbClr val="002060"/>
                </a:solidFill>
              </a:rPr>
              <a:t> </a:t>
            </a:r>
            <a:r>
              <a:rPr lang="uk-UA" sz="1400" b="1" dirty="0" err="1" smtClean="0">
                <a:solidFill>
                  <a:srgbClr val="002060"/>
                </a:solidFill>
              </a:rPr>
              <a:t>покажется</a:t>
            </a:r>
            <a:r>
              <a:rPr lang="uk-UA" sz="1400" b="1" dirty="0" smtClean="0">
                <a:solidFill>
                  <a:srgbClr val="002060"/>
                </a:solidFill>
              </a:rPr>
              <a:t> </a:t>
            </a:r>
            <a:r>
              <a:rPr lang="uk-UA" sz="1400" b="1" dirty="0" err="1" smtClean="0">
                <a:solidFill>
                  <a:srgbClr val="002060"/>
                </a:solidFill>
              </a:rPr>
              <a:t>солнце</a:t>
            </a:r>
            <a:r>
              <a:rPr lang="uk-UA" sz="1400" b="1" dirty="0" smtClean="0">
                <a:solidFill>
                  <a:srgbClr val="002060"/>
                </a:solidFill>
              </a:rPr>
              <a:t>. Я </a:t>
            </a:r>
            <a:r>
              <a:rPr lang="uk-UA" sz="1400" b="1" dirty="0" err="1" smtClean="0">
                <a:solidFill>
                  <a:srgbClr val="002060"/>
                </a:solidFill>
              </a:rPr>
              <a:t>рисовал</a:t>
            </a:r>
            <a:r>
              <a:rPr lang="uk-UA" sz="1400" b="1" dirty="0" smtClean="0">
                <a:solidFill>
                  <a:srgbClr val="002060"/>
                </a:solidFill>
              </a:rPr>
              <a:t> </a:t>
            </a:r>
            <a:r>
              <a:rPr lang="uk-UA" sz="1400" b="1" dirty="0" err="1" smtClean="0">
                <a:solidFill>
                  <a:srgbClr val="002060"/>
                </a:solidFill>
              </a:rPr>
              <a:t>бы</a:t>
            </a:r>
            <a:r>
              <a:rPr lang="uk-UA" sz="1400" b="1" dirty="0" smtClean="0">
                <a:solidFill>
                  <a:srgbClr val="002060"/>
                </a:solidFill>
              </a:rPr>
              <a:t> при </a:t>
            </a:r>
            <a:r>
              <a:rPr lang="uk-UA" sz="1400" b="1" dirty="0" err="1" smtClean="0">
                <a:solidFill>
                  <a:srgbClr val="002060"/>
                </a:solidFill>
              </a:rPr>
              <a:t>звездах</a:t>
            </a:r>
            <a:r>
              <a:rPr lang="uk-UA" sz="1400" b="1" dirty="0" smtClean="0">
                <a:solidFill>
                  <a:srgbClr val="002060"/>
                </a:solidFill>
              </a:rPr>
              <a:t>, </a:t>
            </a:r>
            <a:r>
              <a:rPr lang="uk-UA" sz="1400" b="1" dirty="0" err="1" smtClean="0">
                <a:solidFill>
                  <a:srgbClr val="002060"/>
                </a:solidFill>
              </a:rPr>
              <a:t>как</a:t>
            </a:r>
            <a:r>
              <a:rPr lang="uk-UA" sz="1400" b="1" dirty="0" smtClean="0">
                <a:solidFill>
                  <a:srgbClr val="002060"/>
                </a:solidFill>
              </a:rPr>
              <a:t> Ван </a:t>
            </a:r>
            <a:r>
              <a:rPr lang="uk-UA" sz="1400" b="1" dirty="0" err="1" smtClean="0">
                <a:solidFill>
                  <a:srgbClr val="002060"/>
                </a:solidFill>
              </a:rPr>
              <a:t>Гог</a:t>
            </a:r>
            <a:r>
              <a:rPr lang="uk-UA" sz="1400" b="1" dirty="0" smtClean="0">
                <a:solidFill>
                  <a:srgbClr val="002060"/>
                </a:solidFill>
              </a:rPr>
              <a:t>, </a:t>
            </a:r>
            <a:r>
              <a:rPr lang="uk-UA" sz="1400" b="1" dirty="0" err="1" smtClean="0">
                <a:solidFill>
                  <a:srgbClr val="002060"/>
                </a:solidFill>
              </a:rPr>
              <a:t>мечтал</a:t>
            </a:r>
            <a:r>
              <a:rPr lang="uk-UA" sz="1400" b="1" dirty="0" smtClean="0">
                <a:solidFill>
                  <a:srgbClr val="002060"/>
                </a:solidFill>
              </a:rPr>
              <a:t> о </a:t>
            </a:r>
            <a:r>
              <a:rPr lang="uk-UA" sz="1400" b="1" dirty="0" err="1" smtClean="0">
                <a:solidFill>
                  <a:srgbClr val="002060"/>
                </a:solidFill>
              </a:rPr>
              <a:t>поэме</a:t>
            </a:r>
            <a:r>
              <a:rPr lang="uk-UA" sz="1400" b="1" dirty="0" smtClean="0">
                <a:solidFill>
                  <a:srgbClr val="002060"/>
                </a:solidFill>
              </a:rPr>
              <a:t> </a:t>
            </a:r>
            <a:r>
              <a:rPr lang="uk-UA" sz="1400" b="1" dirty="0" err="1" smtClean="0">
                <a:solidFill>
                  <a:srgbClr val="002060"/>
                </a:solidFill>
              </a:rPr>
              <a:t>Бенедетти</a:t>
            </a:r>
            <a:r>
              <a:rPr lang="uk-UA" sz="1400" b="1" dirty="0" smtClean="0">
                <a:solidFill>
                  <a:srgbClr val="002060"/>
                </a:solidFill>
              </a:rPr>
              <a:t>, и </a:t>
            </a:r>
            <a:r>
              <a:rPr lang="uk-UA" sz="1400" b="1" dirty="0" err="1" smtClean="0">
                <a:solidFill>
                  <a:srgbClr val="002060"/>
                </a:solidFill>
              </a:rPr>
              <a:t>песнь</a:t>
            </a:r>
            <a:r>
              <a:rPr lang="uk-UA" sz="1400" b="1" dirty="0" smtClean="0">
                <a:solidFill>
                  <a:srgbClr val="002060"/>
                </a:solidFill>
              </a:rPr>
              <a:t>: </a:t>
            </a:r>
            <a:r>
              <a:rPr lang="uk-UA" sz="1400" b="1" dirty="0" err="1" smtClean="0">
                <a:solidFill>
                  <a:srgbClr val="002060"/>
                </a:solidFill>
              </a:rPr>
              <a:t>Серра</a:t>
            </a:r>
            <a:r>
              <a:rPr lang="uk-UA" sz="1400" b="1" dirty="0" smtClean="0">
                <a:solidFill>
                  <a:srgbClr val="002060"/>
                </a:solidFill>
              </a:rPr>
              <a:t> </a:t>
            </a:r>
            <a:r>
              <a:rPr lang="uk-UA" sz="1400" b="1" dirty="0" err="1" smtClean="0">
                <a:solidFill>
                  <a:srgbClr val="002060"/>
                </a:solidFill>
              </a:rPr>
              <a:t>была</a:t>
            </a:r>
            <a:r>
              <a:rPr lang="uk-UA" sz="1400" b="1" dirty="0" smtClean="0">
                <a:solidFill>
                  <a:srgbClr val="002060"/>
                </a:solidFill>
              </a:rPr>
              <a:t> </a:t>
            </a:r>
            <a:r>
              <a:rPr lang="uk-UA" sz="1400" b="1" dirty="0" err="1" smtClean="0">
                <a:solidFill>
                  <a:srgbClr val="002060"/>
                </a:solidFill>
              </a:rPr>
              <a:t>бы</a:t>
            </a:r>
            <a:r>
              <a:rPr lang="uk-UA" sz="1400" b="1" dirty="0" smtClean="0">
                <a:solidFill>
                  <a:srgbClr val="002060"/>
                </a:solidFill>
              </a:rPr>
              <a:t> </a:t>
            </a:r>
            <a:r>
              <a:rPr lang="uk-UA" sz="1400" b="1" dirty="0" err="1" smtClean="0">
                <a:solidFill>
                  <a:srgbClr val="002060"/>
                </a:solidFill>
              </a:rPr>
              <a:t>моей</a:t>
            </a:r>
            <a:r>
              <a:rPr lang="uk-UA" sz="1400" b="1" dirty="0" smtClean="0">
                <a:solidFill>
                  <a:srgbClr val="002060"/>
                </a:solidFill>
              </a:rPr>
              <a:t> </a:t>
            </a:r>
            <a:r>
              <a:rPr lang="uk-UA" sz="1400" b="1" dirty="0" err="1" smtClean="0">
                <a:solidFill>
                  <a:srgbClr val="002060"/>
                </a:solidFill>
              </a:rPr>
              <a:t>лунной</a:t>
            </a:r>
            <a:r>
              <a:rPr lang="uk-UA" sz="1400" b="1" dirty="0" smtClean="0">
                <a:solidFill>
                  <a:srgbClr val="002060"/>
                </a:solidFill>
              </a:rPr>
              <a:t> </a:t>
            </a:r>
            <a:r>
              <a:rPr lang="uk-UA" sz="1400" b="1" dirty="0" err="1" smtClean="0">
                <a:solidFill>
                  <a:srgbClr val="002060"/>
                </a:solidFill>
              </a:rPr>
              <a:t>серенадой</a:t>
            </a:r>
            <a:r>
              <a:rPr lang="uk-UA" sz="1400" b="1" dirty="0" smtClean="0">
                <a:solidFill>
                  <a:srgbClr val="002060"/>
                </a:solidFill>
              </a:rPr>
              <a:t>. Я </a:t>
            </a:r>
            <a:r>
              <a:rPr lang="uk-UA" sz="1400" b="1" dirty="0" err="1" smtClean="0">
                <a:solidFill>
                  <a:srgbClr val="002060"/>
                </a:solidFill>
              </a:rPr>
              <a:t>омывал</a:t>
            </a:r>
            <a:r>
              <a:rPr lang="uk-UA" sz="1400" b="1" dirty="0" smtClean="0">
                <a:solidFill>
                  <a:srgbClr val="002060"/>
                </a:solidFill>
              </a:rPr>
              <a:t> </a:t>
            </a:r>
            <a:r>
              <a:rPr lang="uk-UA" sz="1400" b="1" dirty="0" err="1" smtClean="0">
                <a:solidFill>
                  <a:srgbClr val="002060"/>
                </a:solidFill>
              </a:rPr>
              <a:t>бы</a:t>
            </a:r>
            <a:r>
              <a:rPr lang="uk-UA" sz="1400" b="1" dirty="0" smtClean="0">
                <a:solidFill>
                  <a:srgbClr val="002060"/>
                </a:solidFill>
              </a:rPr>
              <a:t> </a:t>
            </a:r>
            <a:r>
              <a:rPr lang="uk-UA" sz="1400" b="1" dirty="0" err="1" smtClean="0">
                <a:solidFill>
                  <a:srgbClr val="002060"/>
                </a:solidFill>
              </a:rPr>
              <a:t>розы</a:t>
            </a:r>
            <a:r>
              <a:rPr lang="uk-UA" sz="1400" b="1" dirty="0" smtClean="0">
                <a:solidFill>
                  <a:srgbClr val="002060"/>
                </a:solidFill>
              </a:rPr>
              <a:t> </a:t>
            </a:r>
            <a:r>
              <a:rPr lang="uk-UA" sz="1400" b="1" dirty="0" err="1" smtClean="0">
                <a:solidFill>
                  <a:srgbClr val="002060"/>
                </a:solidFill>
              </a:rPr>
              <a:t>своими</a:t>
            </a:r>
            <a:r>
              <a:rPr lang="uk-UA" sz="1400" b="1" dirty="0" smtClean="0">
                <a:solidFill>
                  <a:srgbClr val="002060"/>
                </a:solidFill>
              </a:rPr>
              <a:t> </a:t>
            </a:r>
            <a:r>
              <a:rPr lang="uk-UA" sz="1400" b="1" dirty="0" err="1" smtClean="0">
                <a:solidFill>
                  <a:srgbClr val="002060"/>
                </a:solidFill>
              </a:rPr>
              <a:t>слезами</a:t>
            </a:r>
            <a:r>
              <a:rPr lang="uk-UA" sz="1400" b="1" dirty="0" smtClean="0">
                <a:solidFill>
                  <a:srgbClr val="002060"/>
                </a:solidFill>
              </a:rPr>
              <a:t>, </a:t>
            </a:r>
            <a:r>
              <a:rPr lang="uk-UA" sz="1400" b="1" dirty="0" err="1" smtClean="0">
                <a:solidFill>
                  <a:srgbClr val="002060"/>
                </a:solidFill>
              </a:rPr>
              <a:t>чтобы</a:t>
            </a:r>
            <a:r>
              <a:rPr lang="uk-UA" sz="1400" b="1" dirty="0" smtClean="0">
                <a:solidFill>
                  <a:srgbClr val="002060"/>
                </a:solidFill>
              </a:rPr>
              <a:t> вкусить </a:t>
            </a:r>
            <a:r>
              <a:rPr lang="uk-UA" sz="1400" b="1" dirty="0" err="1" smtClean="0">
                <a:solidFill>
                  <a:srgbClr val="002060"/>
                </a:solidFill>
              </a:rPr>
              <a:t>боль</a:t>
            </a:r>
            <a:r>
              <a:rPr lang="uk-UA" sz="1400" b="1" dirty="0" smtClean="0">
                <a:solidFill>
                  <a:srgbClr val="002060"/>
                </a:solidFill>
              </a:rPr>
              <a:t> от </a:t>
            </a:r>
            <a:r>
              <a:rPr lang="uk-UA" sz="1400" b="1" dirty="0" err="1" smtClean="0">
                <a:solidFill>
                  <a:srgbClr val="002060"/>
                </a:solidFill>
              </a:rPr>
              <a:t>их</a:t>
            </a:r>
            <a:r>
              <a:rPr lang="uk-UA" sz="1400" b="1" dirty="0" smtClean="0">
                <a:solidFill>
                  <a:srgbClr val="002060"/>
                </a:solidFill>
              </a:rPr>
              <a:t> </a:t>
            </a:r>
            <a:r>
              <a:rPr lang="uk-UA" sz="1400" b="1" dirty="0" err="1" smtClean="0">
                <a:solidFill>
                  <a:srgbClr val="002060"/>
                </a:solidFill>
              </a:rPr>
              <a:t>шипов</a:t>
            </a:r>
            <a:r>
              <a:rPr lang="uk-UA" sz="1400" b="1" dirty="0" smtClean="0">
                <a:solidFill>
                  <a:srgbClr val="002060"/>
                </a:solidFill>
              </a:rPr>
              <a:t> и </a:t>
            </a:r>
            <a:r>
              <a:rPr lang="uk-UA" sz="1400" b="1" dirty="0" err="1" smtClean="0">
                <a:solidFill>
                  <a:srgbClr val="002060"/>
                </a:solidFill>
              </a:rPr>
              <a:t>алый</a:t>
            </a:r>
            <a:r>
              <a:rPr lang="uk-UA" sz="1400" b="1" dirty="0" smtClean="0">
                <a:solidFill>
                  <a:srgbClr val="002060"/>
                </a:solidFill>
              </a:rPr>
              <a:t> </a:t>
            </a:r>
            <a:r>
              <a:rPr lang="uk-UA" sz="1400" b="1" dirty="0" err="1" smtClean="0">
                <a:solidFill>
                  <a:srgbClr val="002060"/>
                </a:solidFill>
              </a:rPr>
              <a:t>поцелуй</a:t>
            </a:r>
            <a:r>
              <a:rPr lang="uk-UA" sz="1400" b="1" dirty="0" smtClean="0">
                <a:solidFill>
                  <a:srgbClr val="002060"/>
                </a:solidFill>
              </a:rPr>
              <a:t> </a:t>
            </a:r>
            <a:r>
              <a:rPr lang="uk-UA" sz="1400" b="1" dirty="0" err="1" smtClean="0">
                <a:solidFill>
                  <a:srgbClr val="002060"/>
                </a:solidFill>
              </a:rPr>
              <a:t>их</a:t>
            </a:r>
            <a:r>
              <a:rPr lang="uk-UA" sz="1400" b="1" dirty="0" smtClean="0">
                <a:solidFill>
                  <a:srgbClr val="002060"/>
                </a:solidFill>
              </a:rPr>
              <a:t> </a:t>
            </a:r>
            <a:r>
              <a:rPr lang="uk-UA" sz="1400" b="1" dirty="0" err="1" smtClean="0">
                <a:solidFill>
                  <a:srgbClr val="002060"/>
                </a:solidFill>
              </a:rPr>
              <a:t>лепестков</a:t>
            </a:r>
            <a:r>
              <a:rPr lang="uk-UA" sz="1400" b="1" dirty="0" smtClean="0">
                <a:solidFill>
                  <a:srgbClr val="002060"/>
                </a:solidFill>
              </a:rPr>
              <a:t>.</a:t>
            </a:r>
          </a:p>
          <a:p>
            <a:r>
              <a:rPr lang="uk-UA" sz="1400" b="1" dirty="0" smtClean="0">
                <a:solidFill>
                  <a:srgbClr val="002060"/>
                </a:solidFill>
              </a:rPr>
              <a:t> </a:t>
            </a:r>
            <a:r>
              <a:rPr lang="en-US" sz="1400" b="1" dirty="0" smtClean="0">
                <a:solidFill>
                  <a:srgbClr val="002060"/>
                </a:solidFill>
              </a:rPr>
              <a:t>     </a:t>
            </a:r>
            <a:r>
              <a:rPr lang="uk-UA" sz="1400" b="1" dirty="0" smtClean="0">
                <a:solidFill>
                  <a:srgbClr val="002060"/>
                </a:solidFill>
              </a:rPr>
              <a:t>Боже </a:t>
            </a:r>
            <a:r>
              <a:rPr lang="uk-UA" sz="1400" b="1" dirty="0" err="1" smtClean="0">
                <a:solidFill>
                  <a:srgbClr val="002060"/>
                </a:solidFill>
              </a:rPr>
              <a:t>мой</a:t>
            </a:r>
            <a:r>
              <a:rPr lang="uk-UA" sz="1400" b="1" dirty="0" smtClean="0">
                <a:solidFill>
                  <a:srgbClr val="002060"/>
                </a:solidFill>
              </a:rPr>
              <a:t>, </a:t>
            </a:r>
            <a:r>
              <a:rPr lang="uk-UA" sz="1400" b="1" dirty="0" err="1" smtClean="0">
                <a:solidFill>
                  <a:srgbClr val="002060"/>
                </a:solidFill>
              </a:rPr>
              <a:t>если</a:t>
            </a:r>
            <a:r>
              <a:rPr lang="uk-UA" sz="1400" b="1" dirty="0" smtClean="0">
                <a:solidFill>
                  <a:srgbClr val="002060"/>
                </a:solidFill>
              </a:rPr>
              <a:t> </a:t>
            </a:r>
            <a:r>
              <a:rPr lang="uk-UA" sz="1400" b="1" dirty="0" err="1" smtClean="0">
                <a:solidFill>
                  <a:srgbClr val="002060"/>
                </a:solidFill>
              </a:rPr>
              <a:t>бы</a:t>
            </a:r>
            <a:r>
              <a:rPr lang="uk-UA" sz="1400" b="1" dirty="0" smtClean="0">
                <a:solidFill>
                  <a:srgbClr val="002060"/>
                </a:solidFill>
              </a:rPr>
              <a:t> у </a:t>
            </a:r>
            <a:r>
              <a:rPr lang="uk-UA" sz="1400" b="1" dirty="0" err="1" smtClean="0">
                <a:solidFill>
                  <a:srgbClr val="002060"/>
                </a:solidFill>
              </a:rPr>
              <a:t>меня</a:t>
            </a:r>
            <a:r>
              <a:rPr lang="uk-UA" sz="1400" b="1" dirty="0" smtClean="0">
                <a:solidFill>
                  <a:srgbClr val="002060"/>
                </a:solidFill>
              </a:rPr>
              <a:t> </a:t>
            </a:r>
            <a:r>
              <a:rPr lang="uk-UA" sz="1400" b="1" dirty="0" err="1" smtClean="0">
                <a:solidFill>
                  <a:srgbClr val="002060"/>
                </a:solidFill>
              </a:rPr>
              <a:t>было</a:t>
            </a:r>
            <a:r>
              <a:rPr lang="uk-UA" sz="1400" b="1" dirty="0" smtClean="0">
                <a:solidFill>
                  <a:srgbClr val="002060"/>
                </a:solidFill>
              </a:rPr>
              <a:t> </a:t>
            </a:r>
            <a:r>
              <a:rPr lang="uk-UA" sz="1400" b="1" dirty="0" err="1" smtClean="0">
                <a:solidFill>
                  <a:srgbClr val="002060"/>
                </a:solidFill>
              </a:rPr>
              <a:t>немного</a:t>
            </a:r>
            <a:r>
              <a:rPr lang="uk-UA" sz="1400" b="1" dirty="0" smtClean="0">
                <a:solidFill>
                  <a:srgbClr val="002060"/>
                </a:solidFill>
              </a:rPr>
              <a:t> </a:t>
            </a:r>
            <a:r>
              <a:rPr lang="uk-UA" sz="1400" b="1" dirty="0" err="1" smtClean="0">
                <a:solidFill>
                  <a:srgbClr val="002060"/>
                </a:solidFill>
              </a:rPr>
              <a:t>жизни</a:t>
            </a:r>
            <a:r>
              <a:rPr lang="uk-UA" sz="1400" b="1" dirty="0" smtClean="0">
                <a:solidFill>
                  <a:srgbClr val="002060"/>
                </a:solidFill>
              </a:rPr>
              <a:t>… Я не </a:t>
            </a:r>
            <a:r>
              <a:rPr lang="uk-UA" sz="1400" b="1" dirty="0" err="1" smtClean="0">
                <a:solidFill>
                  <a:srgbClr val="002060"/>
                </a:solidFill>
              </a:rPr>
              <a:t>пропустил</a:t>
            </a:r>
            <a:r>
              <a:rPr lang="uk-UA" sz="1400" b="1" dirty="0" smtClean="0">
                <a:solidFill>
                  <a:srgbClr val="002060"/>
                </a:solidFill>
              </a:rPr>
              <a:t> </a:t>
            </a:r>
            <a:r>
              <a:rPr lang="uk-UA" sz="1400" b="1" dirty="0" err="1" smtClean="0">
                <a:solidFill>
                  <a:srgbClr val="002060"/>
                </a:solidFill>
              </a:rPr>
              <a:t>бы</a:t>
            </a:r>
            <a:r>
              <a:rPr lang="uk-UA" sz="1400" b="1" dirty="0" smtClean="0">
                <a:solidFill>
                  <a:srgbClr val="002060"/>
                </a:solidFill>
              </a:rPr>
              <a:t> дня, </a:t>
            </a:r>
            <a:r>
              <a:rPr lang="uk-UA" sz="1400" b="1" dirty="0" err="1" smtClean="0">
                <a:solidFill>
                  <a:srgbClr val="002060"/>
                </a:solidFill>
              </a:rPr>
              <a:t>чтобы</a:t>
            </a:r>
            <a:r>
              <a:rPr lang="uk-UA" sz="1400" b="1" dirty="0" smtClean="0">
                <a:solidFill>
                  <a:srgbClr val="002060"/>
                </a:solidFill>
              </a:rPr>
              <a:t> не говорить </a:t>
            </a:r>
            <a:r>
              <a:rPr lang="uk-UA" sz="1400" b="1" dirty="0" err="1" smtClean="0">
                <a:solidFill>
                  <a:srgbClr val="002060"/>
                </a:solidFill>
              </a:rPr>
              <a:t>любимым</a:t>
            </a:r>
            <a:r>
              <a:rPr lang="uk-UA" sz="1400" b="1" dirty="0" smtClean="0">
                <a:solidFill>
                  <a:srgbClr val="002060"/>
                </a:solidFill>
              </a:rPr>
              <a:t> людям, </a:t>
            </a:r>
            <a:r>
              <a:rPr lang="uk-UA" sz="1400" b="1" dirty="0" err="1" smtClean="0">
                <a:solidFill>
                  <a:srgbClr val="002060"/>
                </a:solidFill>
              </a:rPr>
              <a:t>что</a:t>
            </a:r>
            <a:r>
              <a:rPr lang="uk-UA" sz="1400" b="1" dirty="0" smtClean="0">
                <a:solidFill>
                  <a:srgbClr val="002060"/>
                </a:solidFill>
              </a:rPr>
              <a:t> я </a:t>
            </a:r>
            <a:r>
              <a:rPr lang="uk-UA" sz="1400" b="1" dirty="0" err="1" smtClean="0">
                <a:solidFill>
                  <a:srgbClr val="002060"/>
                </a:solidFill>
              </a:rPr>
              <a:t>их</a:t>
            </a:r>
            <a:r>
              <a:rPr lang="uk-UA" sz="1400" b="1" dirty="0" smtClean="0">
                <a:solidFill>
                  <a:srgbClr val="002060"/>
                </a:solidFill>
              </a:rPr>
              <a:t> люблю. Я </a:t>
            </a:r>
            <a:r>
              <a:rPr lang="uk-UA" sz="1400" b="1" dirty="0" err="1" smtClean="0">
                <a:solidFill>
                  <a:srgbClr val="002060"/>
                </a:solidFill>
              </a:rPr>
              <a:t>бы</a:t>
            </a:r>
            <a:r>
              <a:rPr lang="uk-UA" sz="1400" b="1" dirty="0" smtClean="0">
                <a:solidFill>
                  <a:srgbClr val="002060"/>
                </a:solidFill>
              </a:rPr>
              <a:t> </a:t>
            </a:r>
            <a:r>
              <a:rPr lang="uk-UA" sz="1400" b="1" dirty="0" err="1" smtClean="0">
                <a:solidFill>
                  <a:srgbClr val="002060"/>
                </a:solidFill>
              </a:rPr>
              <a:t>убеждал</a:t>
            </a:r>
            <a:r>
              <a:rPr lang="uk-UA" sz="1400" b="1" dirty="0" smtClean="0">
                <a:solidFill>
                  <a:srgbClr val="002060"/>
                </a:solidFill>
              </a:rPr>
              <a:t> </a:t>
            </a:r>
            <a:r>
              <a:rPr lang="uk-UA" sz="1400" b="1" dirty="0" err="1" smtClean="0">
                <a:solidFill>
                  <a:srgbClr val="002060"/>
                </a:solidFill>
              </a:rPr>
              <a:t>каждую</a:t>
            </a:r>
            <a:r>
              <a:rPr lang="uk-UA" sz="1400" b="1" dirty="0" smtClean="0">
                <a:solidFill>
                  <a:srgbClr val="002060"/>
                </a:solidFill>
              </a:rPr>
              <a:t> </a:t>
            </a:r>
            <a:r>
              <a:rPr lang="uk-UA" sz="1400" b="1" dirty="0" err="1" smtClean="0">
                <a:solidFill>
                  <a:srgbClr val="002060"/>
                </a:solidFill>
              </a:rPr>
              <a:t>женщину</a:t>
            </a:r>
            <a:r>
              <a:rPr lang="uk-UA" sz="1400" b="1" dirty="0" smtClean="0">
                <a:solidFill>
                  <a:srgbClr val="002060"/>
                </a:solidFill>
              </a:rPr>
              <a:t> и </a:t>
            </a:r>
            <a:r>
              <a:rPr lang="uk-UA" sz="1400" b="1" dirty="0" err="1" smtClean="0">
                <a:solidFill>
                  <a:srgbClr val="002060"/>
                </a:solidFill>
              </a:rPr>
              <a:t>каждого</a:t>
            </a:r>
            <a:r>
              <a:rPr lang="uk-UA" sz="1400" b="1" dirty="0" smtClean="0">
                <a:solidFill>
                  <a:srgbClr val="002060"/>
                </a:solidFill>
              </a:rPr>
              <a:t> мужчину, </a:t>
            </a:r>
            <a:r>
              <a:rPr lang="uk-UA" sz="1400" b="1" dirty="0" err="1" smtClean="0">
                <a:solidFill>
                  <a:srgbClr val="002060"/>
                </a:solidFill>
              </a:rPr>
              <a:t>что</a:t>
            </a:r>
            <a:r>
              <a:rPr lang="uk-UA" sz="1400" b="1" dirty="0" smtClean="0">
                <a:solidFill>
                  <a:srgbClr val="002060"/>
                </a:solidFill>
              </a:rPr>
              <a:t> </a:t>
            </a:r>
            <a:r>
              <a:rPr lang="uk-UA" sz="1400" b="1" dirty="0" err="1" smtClean="0">
                <a:solidFill>
                  <a:srgbClr val="002060"/>
                </a:solidFill>
              </a:rPr>
              <a:t>они</a:t>
            </a:r>
            <a:r>
              <a:rPr lang="uk-UA" sz="1400" b="1" dirty="0" smtClean="0">
                <a:solidFill>
                  <a:srgbClr val="002060"/>
                </a:solidFill>
              </a:rPr>
              <a:t> </a:t>
            </a:r>
            <a:r>
              <a:rPr lang="uk-UA" sz="1400" b="1" dirty="0" err="1" smtClean="0">
                <a:solidFill>
                  <a:srgbClr val="002060"/>
                </a:solidFill>
              </a:rPr>
              <a:t>мои</a:t>
            </a:r>
            <a:r>
              <a:rPr lang="uk-UA" sz="1400" b="1" dirty="0" smtClean="0">
                <a:solidFill>
                  <a:srgbClr val="002060"/>
                </a:solidFill>
              </a:rPr>
              <a:t> </a:t>
            </a:r>
            <a:r>
              <a:rPr lang="uk-UA" sz="1400" b="1" dirty="0" err="1" smtClean="0">
                <a:solidFill>
                  <a:srgbClr val="002060"/>
                </a:solidFill>
              </a:rPr>
              <a:t>возлюбленные</a:t>
            </a:r>
            <a:r>
              <a:rPr lang="uk-UA" sz="1400" b="1" dirty="0" smtClean="0">
                <a:solidFill>
                  <a:srgbClr val="002060"/>
                </a:solidFill>
              </a:rPr>
              <a:t>, я </a:t>
            </a:r>
            <a:r>
              <a:rPr lang="uk-UA" sz="1400" b="1" dirty="0" err="1" smtClean="0">
                <a:solidFill>
                  <a:srgbClr val="002060"/>
                </a:solidFill>
              </a:rPr>
              <a:t>бы</a:t>
            </a:r>
            <a:r>
              <a:rPr lang="uk-UA" sz="1400" b="1" dirty="0" smtClean="0">
                <a:solidFill>
                  <a:srgbClr val="002060"/>
                </a:solidFill>
              </a:rPr>
              <a:t> жил в </a:t>
            </a:r>
            <a:r>
              <a:rPr lang="uk-UA" sz="1400" b="1" dirty="0" err="1" smtClean="0">
                <a:solidFill>
                  <a:srgbClr val="002060"/>
                </a:solidFill>
              </a:rPr>
              <a:t>любви</a:t>
            </a:r>
            <a:r>
              <a:rPr lang="uk-UA" sz="1400" b="1" dirty="0" smtClean="0">
                <a:solidFill>
                  <a:srgbClr val="002060"/>
                </a:solidFill>
              </a:rPr>
              <a:t> с </a:t>
            </a:r>
            <a:r>
              <a:rPr lang="uk-UA" sz="1400" b="1" dirty="0" err="1" smtClean="0">
                <a:solidFill>
                  <a:srgbClr val="002060"/>
                </a:solidFill>
              </a:rPr>
              <a:t>любовью</a:t>
            </a:r>
            <a:r>
              <a:rPr lang="uk-UA" sz="1400" b="1" dirty="0" smtClean="0">
                <a:solidFill>
                  <a:srgbClr val="002060"/>
                </a:solidFill>
              </a:rPr>
              <a:t>.</a:t>
            </a:r>
          </a:p>
          <a:p>
            <a:r>
              <a:rPr lang="en-US" sz="1400" b="1" dirty="0" smtClean="0">
                <a:solidFill>
                  <a:srgbClr val="002060"/>
                </a:solidFill>
              </a:rPr>
              <a:t>     </a:t>
            </a:r>
            <a:r>
              <a:rPr lang="uk-UA" sz="1400" b="1" dirty="0" smtClean="0">
                <a:solidFill>
                  <a:srgbClr val="002060"/>
                </a:solidFill>
              </a:rPr>
              <a:t> </a:t>
            </a:r>
            <a:r>
              <a:rPr lang="uk-UA" sz="1400" b="1" dirty="0" smtClean="0">
                <a:solidFill>
                  <a:srgbClr val="002060"/>
                </a:solidFill>
              </a:rPr>
              <a:t>Я </a:t>
            </a:r>
            <a:r>
              <a:rPr lang="uk-UA" sz="1400" b="1" dirty="0" err="1" smtClean="0">
                <a:solidFill>
                  <a:srgbClr val="002060"/>
                </a:solidFill>
              </a:rPr>
              <a:t>бы</a:t>
            </a:r>
            <a:r>
              <a:rPr lang="uk-UA" sz="1400" b="1" dirty="0" smtClean="0">
                <a:solidFill>
                  <a:srgbClr val="002060"/>
                </a:solidFill>
              </a:rPr>
              <a:t> </a:t>
            </a:r>
            <a:r>
              <a:rPr lang="uk-UA" sz="1400" b="1" dirty="0" err="1" smtClean="0">
                <a:solidFill>
                  <a:srgbClr val="002060"/>
                </a:solidFill>
              </a:rPr>
              <a:t>доказал</a:t>
            </a:r>
            <a:r>
              <a:rPr lang="uk-UA" sz="1400" b="1" dirty="0" smtClean="0">
                <a:solidFill>
                  <a:srgbClr val="002060"/>
                </a:solidFill>
              </a:rPr>
              <a:t> людям, </a:t>
            </a:r>
            <a:r>
              <a:rPr lang="uk-UA" sz="1400" b="1" dirty="0" err="1" smtClean="0">
                <a:solidFill>
                  <a:srgbClr val="002060"/>
                </a:solidFill>
              </a:rPr>
              <a:t>насколько</a:t>
            </a:r>
            <a:r>
              <a:rPr lang="uk-UA" sz="1400" b="1" dirty="0" smtClean="0">
                <a:solidFill>
                  <a:srgbClr val="002060"/>
                </a:solidFill>
              </a:rPr>
              <a:t> </a:t>
            </a:r>
            <a:r>
              <a:rPr lang="uk-UA" sz="1400" b="1" dirty="0" err="1" smtClean="0">
                <a:solidFill>
                  <a:srgbClr val="002060"/>
                </a:solidFill>
              </a:rPr>
              <a:t>они</a:t>
            </a:r>
            <a:r>
              <a:rPr lang="uk-UA" sz="1400" b="1" dirty="0" smtClean="0">
                <a:solidFill>
                  <a:srgbClr val="002060"/>
                </a:solidFill>
              </a:rPr>
              <a:t> не </a:t>
            </a:r>
            <a:r>
              <a:rPr lang="uk-UA" sz="1400" b="1" dirty="0" err="1" smtClean="0">
                <a:solidFill>
                  <a:srgbClr val="002060"/>
                </a:solidFill>
              </a:rPr>
              <a:t>правы</a:t>
            </a:r>
            <a:r>
              <a:rPr lang="uk-UA" sz="1400" b="1" dirty="0" smtClean="0">
                <a:solidFill>
                  <a:srgbClr val="002060"/>
                </a:solidFill>
              </a:rPr>
              <a:t>, </a:t>
            </a:r>
            <a:r>
              <a:rPr lang="uk-UA" sz="1400" b="1" dirty="0" err="1" smtClean="0">
                <a:solidFill>
                  <a:srgbClr val="002060"/>
                </a:solidFill>
              </a:rPr>
              <a:t>думая</a:t>
            </a:r>
            <a:r>
              <a:rPr lang="uk-UA" sz="1400" b="1" dirty="0" smtClean="0">
                <a:solidFill>
                  <a:srgbClr val="002060"/>
                </a:solidFill>
              </a:rPr>
              <a:t>, </a:t>
            </a:r>
            <a:r>
              <a:rPr lang="uk-UA" sz="1400" b="1" dirty="0" err="1" smtClean="0">
                <a:solidFill>
                  <a:srgbClr val="002060"/>
                </a:solidFill>
              </a:rPr>
              <a:t>что</a:t>
            </a:r>
            <a:r>
              <a:rPr lang="uk-UA" sz="1400" b="1" dirty="0" smtClean="0">
                <a:solidFill>
                  <a:srgbClr val="002060"/>
                </a:solidFill>
              </a:rPr>
              <a:t> </a:t>
            </a:r>
            <a:r>
              <a:rPr lang="uk-UA" sz="1400" b="1" dirty="0" err="1" smtClean="0">
                <a:solidFill>
                  <a:srgbClr val="002060"/>
                </a:solidFill>
              </a:rPr>
              <a:t>когда</a:t>
            </a:r>
            <a:r>
              <a:rPr lang="uk-UA" sz="1400" b="1" dirty="0" smtClean="0">
                <a:solidFill>
                  <a:srgbClr val="002060"/>
                </a:solidFill>
              </a:rPr>
              <a:t> </a:t>
            </a:r>
            <a:r>
              <a:rPr lang="uk-UA" sz="1400" b="1" dirty="0" err="1" smtClean="0">
                <a:solidFill>
                  <a:srgbClr val="002060"/>
                </a:solidFill>
              </a:rPr>
              <a:t>они</a:t>
            </a:r>
            <a:r>
              <a:rPr lang="uk-UA" sz="1400" b="1" dirty="0" smtClean="0">
                <a:solidFill>
                  <a:srgbClr val="002060"/>
                </a:solidFill>
              </a:rPr>
              <a:t> </a:t>
            </a:r>
            <a:r>
              <a:rPr lang="uk-UA" sz="1400" b="1" dirty="0" err="1" smtClean="0">
                <a:solidFill>
                  <a:srgbClr val="002060"/>
                </a:solidFill>
              </a:rPr>
              <a:t>стареют</a:t>
            </a:r>
            <a:r>
              <a:rPr lang="uk-UA" sz="1400" b="1" dirty="0" smtClean="0">
                <a:solidFill>
                  <a:srgbClr val="002060"/>
                </a:solidFill>
              </a:rPr>
              <a:t>, то </a:t>
            </a:r>
            <a:r>
              <a:rPr lang="uk-UA" sz="1400" b="1" dirty="0" err="1" smtClean="0">
                <a:solidFill>
                  <a:srgbClr val="002060"/>
                </a:solidFill>
              </a:rPr>
              <a:t>перестают</a:t>
            </a:r>
            <a:r>
              <a:rPr lang="uk-UA" sz="1400" b="1" dirty="0" smtClean="0">
                <a:solidFill>
                  <a:srgbClr val="002060"/>
                </a:solidFill>
              </a:rPr>
              <a:t> влюбляться: </a:t>
            </a:r>
            <a:r>
              <a:rPr lang="uk-UA" sz="1400" b="1" dirty="0" err="1" smtClean="0">
                <a:solidFill>
                  <a:srgbClr val="002060"/>
                </a:solidFill>
              </a:rPr>
              <a:t>напротив</a:t>
            </a:r>
            <a:r>
              <a:rPr lang="uk-UA" sz="1400" b="1" dirty="0" smtClean="0">
                <a:solidFill>
                  <a:srgbClr val="002060"/>
                </a:solidFill>
              </a:rPr>
              <a:t>, </a:t>
            </a:r>
            <a:r>
              <a:rPr lang="uk-UA" sz="1400" b="1" dirty="0" err="1" smtClean="0">
                <a:solidFill>
                  <a:srgbClr val="002060"/>
                </a:solidFill>
              </a:rPr>
              <a:t>они</a:t>
            </a:r>
            <a:r>
              <a:rPr lang="uk-UA" sz="1400" b="1" dirty="0" smtClean="0">
                <a:solidFill>
                  <a:srgbClr val="002060"/>
                </a:solidFill>
              </a:rPr>
              <a:t> </a:t>
            </a:r>
            <a:r>
              <a:rPr lang="uk-UA" sz="1400" b="1" dirty="0" err="1" smtClean="0">
                <a:solidFill>
                  <a:srgbClr val="002060"/>
                </a:solidFill>
              </a:rPr>
              <a:t>стареют</a:t>
            </a:r>
            <a:r>
              <a:rPr lang="uk-UA" sz="1400" b="1" dirty="0" smtClean="0">
                <a:solidFill>
                  <a:srgbClr val="002060"/>
                </a:solidFill>
              </a:rPr>
              <a:t> потому, </a:t>
            </a:r>
            <a:r>
              <a:rPr lang="uk-UA" sz="1400" b="1" dirty="0" err="1" smtClean="0">
                <a:solidFill>
                  <a:srgbClr val="002060"/>
                </a:solidFill>
              </a:rPr>
              <a:t>что</a:t>
            </a:r>
            <a:r>
              <a:rPr lang="uk-UA" sz="1400" b="1" dirty="0" smtClean="0">
                <a:solidFill>
                  <a:srgbClr val="002060"/>
                </a:solidFill>
              </a:rPr>
              <a:t> </a:t>
            </a:r>
            <a:r>
              <a:rPr lang="uk-UA" sz="1400" b="1" dirty="0" err="1" smtClean="0">
                <a:solidFill>
                  <a:srgbClr val="002060"/>
                </a:solidFill>
              </a:rPr>
              <a:t>перестают</a:t>
            </a:r>
            <a:r>
              <a:rPr lang="uk-UA" sz="1400" b="1" dirty="0" smtClean="0">
                <a:solidFill>
                  <a:srgbClr val="002060"/>
                </a:solidFill>
              </a:rPr>
              <a:t> влюбляться! </a:t>
            </a:r>
            <a:r>
              <a:rPr lang="uk-UA" sz="1400" b="1" dirty="0" err="1" smtClean="0">
                <a:solidFill>
                  <a:srgbClr val="002060"/>
                </a:solidFill>
              </a:rPr>
              <a:t>Ребенку</a:t>
            </a:r>
            <a:r>
              <a:rPr lang="uk-UA" sz="1400" b="1" dirty="0" smtClean="0">
                <a:solidFill>
                  <a:srgbClr val="002060"/>
                </a:solidFill>
              </a:rPr>
              <a:t> я </a:t>
            </a:r>
            <a:r>
              <a:rPr lang="uk-UA" sz="1400" b="1" dirty="0" err="1" smtClean="0">
                <a:solidFill>
                  <a:srgbClr val="002060"/>
                </a:solidFill>
              </a:rPr>
              <a:t>дал</a:t>
            </a:r>
            <a:r>
              <a:rPr lang="uk-UA" sz="1400" b="1" dirty="0" smtClean="0">
                <a:solidFill>
                  <a:srgbClr val="002060"/>
                </a:solidFill>
              </a:rPr>
              <a:t> </a:t>
            </a:r>
            <a:r>
              <a:rPr lang="uk-UA" sz="1400" b="1" dirty="0" err="1" smtClean="0">
                <a:solidFill>
                  <a:srgbClr val="002060"/>
                </a:solidFill>
              </a:rPr>
              <a:t>бы</a:t>
            </a:r>
            <a:r>
              <a:rPr lang="uk-UA" sz="1400" b="1" dirty="0" smtClean="0">
                <a:solidFill>
                  <a:srgbClr val="002060"/>
                </a:solidFill>
              </a:rPr>
              <a:t> </a:t>
            </a:r>
            <a:r>
              <a:rPr lang="uk-UA" sz="1400" b="1" dirty="0" err="1" smtClean="0">
                <a:solidFill>
                  <a:srgbClr val="002060"/>
                </a:solidFill>
              </a:rPr>
              <a:t>крылья</a:t>
            </a:r>
            <a:r>
              <a:rPr lang="uk-UA" sz="1400" b="1" dirty="0" smtClean="0">
                <a:solidFill>
                  <a:srgbClr val="002060"/>
                </a:solidFill>
              </a:rPr>
              <a:t>, </a:t>
            </a:r>
            <a:r>
              <a:rPr lang="uk-UA" sz="1400" b="1" dirty="0" err="1" smtClean="0">
                <a:solidFill>
                  <a:srgbClr val="002060"/>
                </a:solidFill>
              </a:rPr>
              <a:t>но</a:t>
            </a:r>
            <a:r>
              <a:rPr lang="uk-UA" sz="1400" b="1" dirty="0" smtClean="0">
                <a:solidFill>
                  <a:srgbClr val="002060"/>
                </a:solidFill>
              </a:rPr>
              <a:t> </a:t>
            </a:r>
            <a:r>
              <a:rPr lang="uk-UA" sz="1400" b="1" dirty="0" err="1" smtClean="0">
                <a:solidFill>
                  <a:srgbClr val="002060"/>
                </a:solidFill>
              </a:rPr>
              <a:t>научил</a:t>
            </a:r>
            <a:r>
              <a:rPr lang="uk-UA" sz="1400" b="1" dirty="0" smtClean="0">
                <a:solidFill>
                  <a:srgbClr val="002060"/>
                </a:solidFill>
              </a:rPr>
              <a:t> </a:t>
            </a:r>
            <a:r>
              <a:rPr lang="uk-UA" sz="1400" b="1" dirty="0" err="1" smtClean="0">
                <a:solidFill>
                  <a:srgbClr val="002060"/>
                </a:solidFill>
              </a:rPr>
              <a:t>бы</a:t>
            </a:r>
            <a:r>
              <a:rPr lang="uk-UA" sz="1400" b="1" dirty="0" smtClean="0">
                <a:solidFill>
                  <a:srgbClr val="002060"/>
                </a:solidFill>
              </a:rPr>
              <a:t> </a:t>
            </a:r>
            <a:r>
              <a:rPr lang="uk-UA" sz="1400" b="1" dirty="0" err="1" smtClean="0">
                <a:solidFill>
                  <a:srgbClr val="002060"/>
                </a:solidFill>
              </a:rPr>
              <a:t>его</a:t>
            </a:r>
            <a:r>
              <a:rPr lang="uk-UA" sz="1400" b="1" dirty="0" smtClean="0">
                <a:solidFill>
                  <a:srgbClr val="002060"/>
                </a:solidFill>
              </a:rPr>
              <a:t> </a:t>
            </a:r>
            <a:r>
              <a:rPr lang="uk-UA" sz="1400" b="1" dirty="0" err="1" smtClean="0">
                <a:solidFill>
                  <a:srgbClr val="002060"/>
                </a:solidFill>
              </a:rPr>
              <a:t>летать</a:t>
            </a:r>
            <a:r>
              <a:rPr lang="uk-UA" sz="1400" b="1" dirty="0" smtClean="0">
                <a:solidFill>
                  <a:srgbClr val="002060"/>
                </a:solidFill>
              </a:rPr>
              <a:t> самого. </a:t>
            </a:r>
            <a:r>
              <a:rPr lang="uk-UA" sz="1400" b="1" dirty="0" err="1" smtClean="0">
                <a:solidFill>
                  <a:srgbClr val="002060"/>
                </a:solidFill>
              </a:rPr>
              <a:t>Пожилых</a:t>
            </a:r>
            <a:r>
              <a:rPr lang="uk-UA" sz="1400" b="1" dirty="0" smtClean="0">
                <a:solidFill>
                  <a:srgbClr val="002060"/>
                </a:solidFill>
              </a:rPr>
              <a:t> я </a:t>
            </a:r>
            <a:r>
              <a:rPr lang="uk-UA" sz="1400" b="1" dirty="0" err="1" smtClean="0">
                <a:solidFill>
                  <a:srgbClr val="002060"/>
                </a:solidFill>
              </a:rPr>
              <a:t>бы</a:t>
            </a:r>
            <a:r>
              <a:rPr lang="uk-UA" sz="1400" b="1" dirty="0" smtClean="0">
                <a:solidFill>
                  <a:srgbClr val="002060"/>
                </a:solidFill>
              </a:rPr>
              <a:t> </a:t>
            </a:r>
            <a:r>
              <a:rPr lang="uk-UA" sz="1400" b="1" dirty="0" err="1" smtClean="0">
                <a:solidFill>
                  <a:srgbClr val="002060"/>
                </a:solidFill>
              </a:rPr>
              <a:t>научил</a:t>
            </a:r>
            <a:r>
              <a:rPr lang="uk-UA" sz="1400" b="1" dirty="0" smtClean="0">
                <a:solidFill>
                  <a:srgbClr val="002060"/>
                </a:solidFill>
              </a:rPr>
              <a:t> тому, </a:t>
            </a:r>
            <a:r>
              <a:rPr lang="uk-UA" sz="1400" b="1" dirty="0" err="1" smtClean="0">
                <a:solidFill>
                  <a:srgbClr val="002060"/>
                </a:solidFill>
              </a:rPr>
              <a:t>что</a:t>
            </a:r>
            <a:r>
              <a:rPr lang="uk-UA" sz="1400" b="1" dirty="0" smtClean="0">
                <a:solidFill>
                  <a:srgbClr val="002060"/>
                </a:solidFill>
              </a:rPr>
              <a:t> смерть </a:t>
            </a:r>
            <a:r>
              <a:rPr lang="uk-UA" sz="1400" b="1" dirty="0" err="1" smtClean="0">
                <a:solidFill>
                  <a:srgbClr val="002060"/>
                </a:solidFill>
              </a:rPr>
              <a:t>приходит</a:t>
            </a:r>
            <a:r>
              <a:rPr lang="uk-UA" sz="1400" b="1" dirty="0" smtClean="0">
                <a:solidFill>
                  <a:srgbClr val="002060"/>
                </a:solidFill>
              </a:rPr>
              <a:t> не от старости, </a:t>
            </a:r>
            <a:r>
              <a:rPr lang="uk-UA" sz="1400" b="1" dirty="0" err="1" smtClean="0">
                <a:solidFill>
                  <a:srgbClr val="002060"/>
                </a:solidFill>
              </a:rPr>
              <a:t>но</a:t>
            </a:r>
            <a:r>
              <a:rPr lang="uk-UA" sz="1400" b="1" dirty="0" smtClean="0">
                <a:solidFill>
                  <a:srgbClr val="002060"/>
                </a:solidFill>
              </a:rPr>
              <a:t> от </a:t>
            </a:r>
            <a:r>
              <a:rPr lang="uk-UA" sz="1400" b="1" dirty="0" err="1" smtClean="0">
                <a:solidFill>
                  <a:srgbClr val="002060"/>
                </a:solidFill>
              </a:rPr>
              <a:t>забвения</a:t>
            </a:r>
            <a:r>
              <a:rPr lang="uk-UA" sz="1400" b="1" dirty="0" smtClean="0">
                <a:solidFill>
                  <a:srgbClr val="002060"/>
                </a:solidFill>
              </a:rPr>
              <a:t>. </a:t>
            </a:r>
            <a:r>
              <a:rPr lang="uk-UA" sz="1400" b="1" dirty="0" err="1" smtClean="0">
                <a:solidFill>
                  <a:srgbClr val="002060"/>
                </a:solidFill>
              </a:rPr>
              <a:t>Как</a:t>
            </a:r>
            <a:r>
              <a:rPr lang="uk-UA" sz="1400" b="1" dirty="0" smtClean="0">
                <a:solidFill>
                  <a:srgbClr val="002060"/>
                </a:solidFill>
              </a:rPr>
              <a:t> </a:t>
            </a:r>
            <a:r>
              <a:rPr lang="uk-UA" sz="1400" b="1" dirty="0" err="1" smtClean="0">
                <a:solidFill>
                  <a:srgbClr val="002060"/>
                </a:solidFill>
              </a:rPr>
              <a:t>многому</a:t>
            </a:r>
            <a:r>
              <a:rPr lang="uk-UA" sz="1400" b="1" dirty="0" smtClean="0">
                <a:solidFill>
                  <a:srgbClr val="002060"/>
                </a:solidFill>
              </a:rPr>
              <a:t> я </a:t>
            </a:r>
            <a:r>
              <a:rPr lang="uk-UA" sz="1400" b="1" dirty="0" err="1" smtClean="0">
                <a:solidFill>
                  <a:srgbClr val="002060"/>
                </a:solidFill>
              </a:rPr>
              <a:t>научился</a:t>
            </a:r>
            <a:r>
              <a:rPr lang="uk-UA" sz="1400" b="1" dirty="0" smtClean="0">
                <a:solidFill>
                  <a:srgbClr val="002060"/>
                </a:solidFill>
              </a:rPr>
              <a:t> у вас, о, люди…</a:t>
            </a:r>
          </a:p>
          <a:p>
            <a:r>
              <a:rPr lang="en-US" sz="1400" b="1" dirty="0" smtClean="0">
                <a:solidFill>
                  <a:srgbClr val="002060"/>
                </a:solidFill>
              </a:rPr>
              <a:t>     </a:t>
            </a:r>
            <a:r>
              <a:rPr lang="uk-UA" sz="1400" b="1" dirty="0" smtClean="0">
                <a:solidFill>
                  <a:srgbClr val="002060"/>
                </a:solidFill>
              </a:rPr>
              <a:t> </a:t>
            </a:r>
            <a:r>
              <a:rPr lang="uk-UA" sz="1400" b="1" dirty="0" smtClean="0">
                <a:solidFill>
                  <a:srgbClr val="002060"/>
                </a:solidFill>
              </a:rPr>
              <a:t>Я </a:t>
            </a:r>
            <a:r>
              <a:rPr lang="uk-UA" sz="1400" b="1" dirty="0" err="1" smtClean="0">
                <a:solidFill>
                  <a:srgbClr val="002060"/>
                </a:solidFill>
              </a:rPr>
              <a:t>узнал</a:t>
            </a:r>
            <a:r>
              <a:rPr lang="uk-UA" sz="1400" b="1" dirty="0" smtClean="0">
                <a:solidFill>
                  <a:srgbClr val="002060"/>
                </a:solidFill>
              </a:rPr>
              <a:t>, </a:t>
            </a:r>
            <a:r>
              <a:rPr lang="uk-UA" sz="1400" b="1" dirty="0" err="1" smtClean="0">
                <a:solidFill>
                  <a:srgbClr val="002060"/>
                </a:solidFill>
              </a:rPr>
              <a:t>что</a:t>
            </a:r>
            <a:r>
              <a:rPr lang="uk-UA" sz="1400" b="1" dirty="0" smtClean="0">
                <a:solidFill>
                  <a:srgbClr val="002060"/>
                </a:solidFill>
              </a:rPr>
              <a:t> </a:t>
            </a:r>
            <a:r>
              <a:rPr lang="uk-UA" sz="1400" b="1" dirty="0" err="1" smtClean="0">
                <a:solidFill>
                  <a:srgbClr val="002060"/>
                </a:solidFill>
              </a:rPr>
              <a:t>каждый</a:t>
            </a:r>
            <a:r>
              <a:rPr lang="uk-UA" sz="1400" b="1" dirty="0" smtClean="0">
                <a:solidFill>
                  <a:srgbClr val="002060"/>
                </a:solidFill>
              </a:rPr>
              <a:t> </a:t>
            </a:r>
            <a:r>
              <a:rPr lang="uk-UA" sz="1400" b="1" dirty="0" err="1" smtClean="0">
                <a:solidFill>
                  <a:srgbClr val="002060"/>
                </a:solidFill>
              </a:rPr>
              <a:t>хочет</a:t>
            </a:r>
            <a:r>
              <a:rPr lang="uk-UA" sz="1400" b="1" dirty="0" smtClean="0">
                <a:solidFill>
                  <a:srgbClr val="002060"/>
                </a:solidFill>
              </a:rPr>
              <a:t> </a:t>
            </a:r>
            <a:r>
              <a:rPr lang="uk-UA" sz="1400" b="1" dirty="0" err="1" smtClean="0">
                <a:solidFill>
                  <a:srgbClr val="002060"/>
                </a:solidFill>
              </a:rPr>
              <a:t>жить</a:t>
            </a:r>
            <a:r>
              <a:rPr lang="uk-UA" sz="1400" b="1" dirty="0" smtClean="0">
                <a:solidFill>
                  <a:srgbClr val="002060"/>
                </a:solidFill>
              </a:rPr>
              <a:t> на </a:t>
            </a:r>
            <a:r>
              <a:rPr lang="uk-UA" sz="1400" b="1" dirty="0" err="1" smtClean="0">
                <a:solidFill>
                  <a:srgbClr val="002060"/>
                </a:solidFill>
              </a:rPr>
              <a:t>вершине</a:t>
            </a:r>
            <a:r>
              <a:rPr lang="uk-UA" sz="1400" b="1" dirty="0" smtClean="0">
                <a:solidFill>
                  <a:srgbClr val="002060"/>
                </a:solidFill>
              </a:rPr>
              <a:t> </a:t>
            </a:r>
            <a:r>
              <a:rPr lang="uk-UA" sz="1400" b="1" dirty="0" err="1" smtClean="0">
                <a:solidFill>
                  <a:srgbClr val="002060"/>
                </a:solidFill>
              </a:rPr>
              <a:t>горы</a:t>
            </a:r>
            <a:r>
              <a:rPr lang="uk-UA" sz="1400" b="1" dirty="0" smtClean="0">
                <a:solidFill>
                  <a:srgbClr val="002060"/>
                </a:solidFill>
              </a:rPr>
              <a:t>, не </a:t>
            </a:r>
            <a:r>
              <a:rPr lang="uk-UA" sz="1400" b="1" dirty="0" err="1" smtClean="0">
                <a:solidFill>
                  <a:srgbClr val="002060"/>
                </a:solidFill>
              </a:rPr>
              <a:t>догадываясь</a:t>
            </a:r>
            <a:r>
              <a:rPr lang="uk-UA" sz="1400" b="1" dirty="0" smtClean="0">
                <a:solidFill>
                  <a:srgbClr val="002060"/>
                </a:solidFill>
              </a:rPr>
              <a:t>, </a:t>
            </a:r>
            <a:r>
              <a:rPr lang="uk-UA" sz="1400" b="1" dirty="0" err="1" smtClean="0">
                <a:solidFill>
                  <a:srgbClr val="002060"/>
                </a:solidFill>
              </a:rPr>
              <a:t>что</a:t>
            </a:r>
            <a:r>
              <a:rPr lang="uk-UA" sz="1400" b="1" dirty="0" smtClean="0">
                <a:solidFill>
                  <a:srgbClr val="002060"/>
                </a:solidFill>
              </a:rPr>
              <a:t> </a:t>
            </a:r>
            <a:r>
              <a:rPr lang="uk-UA" sz="1400" b="1" dirty="0" err="1" smtClean="0">
                <a:solidFill>
                  <a:srgbClr val="002060"/>
                </a:solidFill>
              </a:rPr>
              <a:t>истинное</a:t>
            </a:r>
            <a:r>
              <a:rPr lang="uk-UA" sz="1400" b="1" dirty="0" smtClean="0">
                <a:solidFill>
                  <a:srgbClr val="002060"/>
                </a:solidFill>
              </a:rPr>
              <a:t> </a:t>
            </a:r>
            <a:r>
              <a:rPr lang="uk-UA" sz="1400" b="1" dirty="0" err="1" smtClean="0">
                <a:solidFill>
                  <a:srgbClr val="002060"/>
                </a:solidFill>
              </a:rPr>
              <a:t>счастье</a:t>
            </a:r>
            <a:r>
              <a:rPr lang="uk-UA" sz="1400" b="1" dirty="0" smtClean="0">
                <a:solidFill>
                  <a:srgbClr val="002060"/>
                </a:solidFill>
              </a:rPr>
              <a:t> </a:t>
            </a:r>
            <a:r>
              <a:rPr lang="uk-UA" sz="1400" b="1" dirty="0" err="1" smtClean="0">
                <a:solidFill>
                  <a:srgbClr val="002060"/>
                </a:solidFill>
              </a:rPr>
              <a:t>ожидает</a:t>
            </a:r>
            <a:r>
              <a:rPr lang="uk-UA" sz="1400" b="1" dirty="0" smtClean="0">
                <a:solidFill>
                  <a:srgbClr val="002060"/>
                </a:solidFill>
              </a:rPr>
              <a:t> </a:t>
            </a:r>
            <a:r>
              <a:rPr lang="uk-UA" sz="1400" b="1" dirty="0" err="1" smtClean="0">
                <a:solidFill>
                  <a:srgbClr val="002060"/>
                </a:solidFill>
              </a:rPr>
              <a:t>его</a:t>
            </a:r>
            <a:r>
              <a:rPr lang="uk-UA" sz="1400" b="1" dirty="0" smtClean="0">
                <a:solidFill>
                  <a:srgbClr val="002060"/>
                </a:solidFill>
              </a:rPr>
              <a:t> на </a:t>
            </a:r>
            <a:r>
              <a:rPr lang="uk-UA" sz="1400" b="1" dirty="0" err="1" smtClean="0">
                <a:solidFill>
                  <a:srgbClr val="002060"/>
                </a:solidFill>
              </a:rPr>
              <a:t>спуске</a:t>
            </a:r>
            <a:r>
              <a:rPr lang="uk-UA" sz="1400" b="1" dirty="0" smtClean="0">
                <a:solidFill>
                  <a:srgbClr val="002060"/>
                </a:solidFill>
              </a:rPr>
              <a:t>.</a:t>
            </a:r>
          </a:p>
          <a:p>
            <a:r>
              <a:rPr lang="uk-UA" sz="1400" b="1" dirty="0" smtClean="0">
                <a:solidFill>
                  <a:srgbClr val="002060"/>
                </a:solidFill>
              </a:rPr>
              <a:t> </a:t>
            </a:r>
            <a:r>
              <a:rPr lang="uk-UA" sz="1400" b="1" dirty="0" smtClean="0">
                <a:solidFill>
                  <a:srgbClr val="002060"/>
                </a:solidFill>
              </a:rPr>
              <a:t> </a:t>
            </a:r>
            <a:r>
              <a:rPr lang="en-US" sz="1400" b="1" dirty="0" smtClean="0">
                <a:solidFill>
                  <a:srgbClr val="002060"/>
                </a:solidFill>
              </a:rPr>
              <a:t>   </a:t>
            </a:r>
            <a:r>
              <a:rPr lang="uk-UA" sz="1400" b="1" dirty="0" smtClean="0">
                <a:solidFill>
                  <a:srgbClr val="002060"/>
                </a:solidFill>
              </a:rPr>
              <a:t>Я </a:t>
            </a:r>
            <a:r>
              <a:rPr lang="uk-UA" sz="1400" b="1" dirty="0" err="1" smtClean="0">
                <a:solidFill>
                  <a:srgbClr val="002060"/>
                </a:solidFill>
              </a:rPr>
              <a:t>понял</a:t>
            </a:r>
            <a:r>
              <a:rPr lang="uk-UA" sz="1400" b="1" dirty="0" smtClean="0">
                <a:solidFill>
                  <a:srgbClr val="002060"/>
                </a:solidFill>
              </a:rPr>
              <a:t>, </a:t>
            </a:r>
            <a:r>
              <a:rPr lang="uk-UA" sz="1400" b="1" dirty="0" err="1" smtClean="0">
                <a:solidFill>
                  <a:srgbClr val="002060"/>
                </a:solidFill>
              </a:rPr>
              <a:t>что</a:t>
            </a:r>
            <a:r>
              <a:rPr lang="uk-UA" sz="1400" b="1" dirty="0" smtClean="0">
                <a:solidFill>
                  <a:srgbClr val="002060"/>
                </a:solidFill>
              </a:rPr>
              <a:t> </a:t>
            </a:r>
            <a:r>
              <a:rPr lang="uk-UA" sz="1400" b="1" dirty="0" err="1" smtClean="0">
                <a:solidFill>
                  <a:srgbClr val="002060"/>
                </a:solidFill>
              </a:rPr>
              <a:t>когда</a:t>
            </a:r>
            <a:r>
              <a:rPr lang="uk-UA" sz="1400" b="1" dirty="0" smtClean="0">
                <a:solidFill>
                  <a:srgbClr val="002060"/>
                </a:solidFill>
              </a:rPr>
              <a:t> </a:t>
            </a:r>
            <a:r>
              <a:rPr lang="uk-UA" sz="1400" b="1" dirty="0" err="1" smtClean="0">
                <a:solidFill>
                  <a:srgbClr val="002060"/>
                </a:solidFill>
              </a:rPr>
              <a:t>новорожденный</a:t>
            </a:r>
            <a:r>
              <a:rPr lang="uk-UA" sz="1400" b="1" dirty="0" smtClean="0">
                <a:solidFill>
                  <a:srgbClr val="002060"/>
                </a:solidFill>
              </a:rPr>
              <a:t> </a:t>
            </a:r>
            <a:r>
              <a:rPr lang="uk-UA" sz="1400" b="1" dirty="0" err="1" smtClean="0">
                <a:solidFill>
                  <a:srgbClr val="002060"/>
                </a:solidFill>
              </a:rPr>
              <a:t>впервые</a:t>
            </a:r>
            <a:r>
              <a:rPr lang="uk-UA" sz="1400" b="1" dirty="0" smtClean="0">
                <a:solidFill>
                  <a:srgbClr val="002060"/>
                </a:solidFill>
              </a:rPr>
              <a:t> </a:t>
            </a:r>
            <a:r>
              <a:rPr lang="uk-UA" sz="1400" b="1" dirty="0" err="1" smtClean="0">
                <a:solidFill>
                  <a:srgbClr val="002060"/>
                </a:solidFill>
              </a:rPr>
              <a:t>сжимает</a:t>
            </a:r>
            <a:r>
              <a:rPr lang="uk-UA" sz="1400" b="1" dirty="0" smtClean="0">
                <a:solidFill>
                  <a:srgbClr val="002060"/>
                </a:solidFill>
              </a:rPr>
              <a:t> </a:t>
            </a:r>
            <a:r>
              <a:rPr lang="uk-UA" sz="1400" b="1" dirty="0" err="1" smtClean="0">
                <a:solidFill>
                  <a:srgbClr val="002060"/>
                </a:solidFill>
              </a:rPr>
              <a:t>отцовский</a:t>
            </a:r>
            <a:r>
              <a:rPr lang="uk-UA" sz="1400" b="1" dirty="0" smtClean="0">
                <a:solidFill>
                  <a:srgbClr val="002060"/>
                </a:solidFill>
              </a:rPr>
              <a:t> </a:t>
            </a:r>
            <a:r>
              <a:rPr lang="uk-UA" sz="1400" b="1" dirty="0" err="1" smtClean="0">
                <a:solidFill>
                  <a:srgbClr val="002060"/>
                </a:solidFill>
              </a:rPr>
              <a:t>палец</a:t>
            </a:r>
            <a:r>
              <a:rPr lang="uk-UA" sz="1400" b="1" dirty="0" smtClean="0">
                <a:solidFill>
                  <a:srgbClr val="002060"/>
                </a:solidFill>
              </a:rPr>
              <a:t> в </a:t>
            </a:r>
            <a:r>
              <a:rPr lang="uk-UA" sz="1400" b="1" dirty="0" err="1" smtClean="0">
                <a:solidFill>
                  <a:srgbClr val="002060"/>
                </a:solidFill>
              </a:rPr>
              <a:t>своем</a:t>
            </a:r>
            <a:r>
              <a:rPr lang="uk-UA" sz="1400" b="1" dirty="0" smtClean="0">
                <a:solidFill>
                  <a:srgbClr val="002060"/>
                </a:solidFill>
              </a:rPr>
              <a:t> </a:t>
            </a:r>
            <a:r>
              <a:rPr lang="uk-UA" sz="1400" b="1" dirty="0" err="1" smtClean="0">
                <a:solidFill>
                  <a:srgbClr val="002060"/>
                </a:solidFill>
              </a:rPr>
              <a:t>крошечном</a:t>
            </a:r>
            <a:r>
              <a:rPr lang="uk-UA" sz="1400" b="1" dirty="0" smtClean="0">
                <a:solidFill>
                  <a:srgbClr val="002060"/>
                </a:solidFill>
              </a:rPr>
              <a:t> </a:t>
            </a:r>
            <a:r>
              <a:rPr lang="uk-UA" sz="1400" b="1" dirty="0" err="1" smtClean="0">
                <a:solidFill>
                  <a:srgbClr val="002060"/>
                </a:solidFill>
              </a:rPr>
              <a:t>кулачке</a:t>
            </a:r>
            <a:r>
              <a:rPr lang="uk-UA" sz="1400" b="1" dirty="0" smtClean="0">
                <a:solidFill>
                  <a:srgbClr val="002060"/>
                </a:solidFill>
              </a:rPr>
              <a:t>, он </a:t>
            </a:r>
            <a:r>
              <a:rPr lang="uk-UA" sz="1400" b="1" dirty="0" err="1" smtClean="0">
                <a:solidFill>
                  <a:srgbClr val="002060"/>
                </a:solidFill>
              </a:rPr>
              <a:t>хватает</a:t>
            </a:r>
            <a:r>
              <a:rPr lang="uk-UA" sz="1400" b="1" dirty="0" smtClean="0">
                <a:solidFill>
                  <a:srgbClr val="002060"/>
                </a:solidFill>
              </a:rPr>
              <a:t> </a:t>
            </a:r>
            <a:r>
              <a:rPr lang="uk-UA" sz="1400" b="1" dirty="0" err="1" smtClean="0">
                <a:solidFill>
                  <a:srgbClr val="002060"/>
                </a:solidFill>
              </a:rPr>
              <a:t>его</a:t>
            </a:r>
            <a:r>
              <a:rPr lang="uk-UA" sz="1400" b="1" dirty="0" smtClean="0">
                <a:solidFill>
                  <a:srgbClr val="002060"/>
                </a:solidFill>
              </a:rPr>
              <a:t> </a:t>
            </a:r>
            <a:r>
              <a:rPr lang="uk-UA" sz="1400" b="1" dirty="0" err="1" smtClean="0">
                <a:solidFill>
                  <a:srgbClr val="002060"/>
                </a:solidFill>
              </a:rPr>
              <a:t>навсегда</a:t>
            </a:r>
            <a:r>
              <a:rPr lang="uk-UA" sz="1400" b="1" dirty="0" smtClean="0">
                <a:solidFill>
                  <a:srgbClr val="002060"/>
                </a:solidFill>
              </a:rPr>
              <a:t>.</a:t>
            </a:r>
          </a:p>
          <a:p>
            <a:r>
              <a:rPr lang="uk-UA" sz="1400" b="1" dirty="0" smtClean="0">
                <a:solidFill>
                  <a:srgbClr val="002060"/>
                </a:solidFill>
              </a:rPr>
              <a:t> </a:t>
            </a:r>
            <a:r>
              <a:rPr lang="en-US" sz="1400" b="1" dirty="0" smtClean="0">
                <a:solidFill>
                  <a:srgbClr val="002060"/>
                </a:solidFill>
              </a:rPr>
              <a:t>  </a:t>
            </a:r>
            <a:r>
              <a:rPr lang="uk-UA" sz="1400" b="1" dirty="0" smtClean="0">
                <a:solidFill>
                  <a:srgbClr val="002060"/>
                </a:solidFill>
              </a:rPr>
              <a:t> </a:t>
            </a:r>
            <a:r>
              <a:rPr lang="uk-UA" sz="1400" b="1" dirty="0" smtClean="0">
                <a:solidFill>
                  <a:srgbClr val="002060"/>
                </a:solidFill>
              </a:rPr>
              <a:t>Я </a:t>
            </a:r>
            <a:r>
              <a:rPr lang="uk-UA" sz="1400" b="1" dirty="0" err="1" smtClean="0">
                <a:solidFill>
                  <a:srgbClr val="002060"/>
                </a:solidFill>
              </a:rPr>
              <a:t>понял</a:t>
            </a:r>
            <a:r>
              <a:rPr lang="uk-UA" sz="1400" b="1" dirty="0" smtClean="0">
                <a:solidFill>
                  <a:srgbClr val="002060"/>
                </a:solidFill>
              </a:rPr>
              <a:t>, </a:t>
            </a:r>
            <a:r>
              <a:rPr lang="uk-UA" sz="1400" b="1" dirty="0" err="1" smtClean="0">
                <a:solidFill>
                  <a:srgbClr val="002060"/>
                </a:solidFill>
              </a:rPr>
              <a:t>что</a:t>
            </a:r>
            <a:r>
              <a:rPr lang="uk-UA" sz="1400" b="1" dirty="0" smtClean="0">
                <a:solidFill>
                  <a:srgbClr val="002060"/>
                </a:solidFill>
              </a:rPr>
              <a:t> </a:t>
            </a:r>
            <a:r>
              <a:rPr lang="uk-UA" sz="1400" b="1" dirty="0" err="1" smtClean="0">
                <a:solidFill>
                  <a:srgbClr val="002060"/>
                </a:solidFill>
              </a:rPr>
              <a:t>человек</a:t>
            </a:r>
            <a:r>
              <a:rPr lang="uk-UA" sz="1400" b="1" dirty="0" smtClean="0">
                <a:solidFill>
                  <a:srgbClr val="002060"/>
                </a:solidFill>
              </a:rPr>
              <a:t> </a:t>
            </a:r>
            <a:r>
              <a:rPr lang="uk-UA" sz="1400" b="1" dirty="0" err="1" smtClean="0">
                <a:solidFill>
                  <a:srgbClr val="002060"/>
                </a:solidFill>
              </a:rPr>
              <a:t>имеет</a:t>
            </a:r>
            <a:r>
              <a:rPr lang="uk-UA" sz="1400" b="1" dirty="0" smtClean="0">
                <a:solidFill>
                  <a:srgbClr val="002060"/>
                </a:solidFill>
              </a:rPr>
              <a:t> право </a:t>
            </a:r>
            <a:r>
              <a:rPr lang="uk-UA" sz="1400" b="1" dirty="0" err="1" smtClean="0">
                <a:solidFill>
                  <a:srgbClr val="002060"/>
                </a:solidFill>
              </a:rPr>
              <a:t>взглянуть</a:t>
            </a:r>
            <a:r>
              <a:rPr lang="uk-UA" sz="1400" b="1" dirty="0" smtClean="0">
                <a:solidFill>
                  <a:srgbClr val="002060"/>
                </a:solidFill>
              </a:rPr>
              <a:t> на другого </a:t>
            </a:r>
            <a:r>
              <a:rPr lang="uk-UA" sz="1400" b="1" dirty="0" err="1" smtClean="0">
                <a:solidFill>
                  <a:srgbClr val="002060"/>
                </a:solidFill>
              </a:rPr>
              <a:t>сверху</a:t>
            </a:r>
            <a:r>
              <a:rPr lang="uk-UA" sz="1400" b="1" dirty="0" smtClean="0">
                <a:solidFill>
                  <a:srgbClr val="002060"/>
                </a:solidFill>
              </a:rPr>
              <a:t> вниз, </a:t>
            </a:r>
            <a:r>
              <a:rPr lang="uk-UA" sz="1400" b="1" dirty="0" err="1" smtClean="0">
                <a:solidFill>
                  <a:srgbClr val="002060"/>
                </a:solidFill>
              </a:rPr>
              <a:t>лишь</a:t>
            </a:r>
            <a:r>
              <a:rPr lang="uk-UA" sz="1400" b="1" dirty="0" smtClean="0">
                <a:solidFill>
                  <a:srgbClr val="002060"/>
                </a:solidFill>
              </a:rPr>
              <a:t> </a:t>
            </a:r>
            <a:r>
              <a:rPr lang="uk-UA" sz="1400" b="1" dirty="0" err="1" smtClean="0">
                <a:solidFill>
                  <a:srgbClr val="002060"/>
                </a:solidFill>
              </a:rPr>
              <a:t>когда</a:t>
            </a:r>
            <a:r>
              <a:rPr lang="uk-UA" sz="1400" b="1" dirty="0" smtClean="0">
                <a:solidFill>
                  <a:srgbClr val="002060"/>
                </a:solidFill>
              </a:rPr>
              <a:t> он </a:t>
            </a:r>
            <a:r>
              <a:rPr lang="uk-UA" sz="1400" b="1" dirty="0" err="1" smtClean="0">
                <a:solidFill>
                  <a:srgbClr val="002060"/>
                </a:solidFill>
              </a:rPr>
              <a:t>должен</a:t>
            </a:r>
            <a:r>
              <a:rPr lang="uk-UA" sz="1400" b="1" dirty="0" smtClean="0">
                <a:solidFill>
                  <a:srgbClr val="002060"/>
                </a:solidFill>
              </a:rPr>
              <a:t> </a:t>
            </a:r>
            <a:r>
              <a:rPr lang="uk-UA" sz="1400" b="1" dirty="0" err="1" smtClean="0">
                <a:solidFill>
                  <a:srgbClr val="002060"/>
                </a:solidFill>
              </a:rPr>
              <a:t>помочь</a:t>
            </a:r>
            <a:r>
              <a:rPr lang="uk-UA" sz="1400" b="1" dirty="0" smtClean="0">
                <a:solidFill>
                  <a:srgbClr val="002060"/>
                </a:solidFill>
              </a:rPr>
              <a:t> </a:t>
            </a:r>
            <a:r>
              <a:rPr lang="uk-UA" sz="1400" b="1" dirty="0" err="1" smtClean="0">
                <a:solidFill>
                  <a:srgbClr val="002060"/>
                </a:solidFill>
              </a:rPr>
              <a:t>ему</a:t>
            </a:r>
            <a:r>
              <a:rPr lang="uk-UA" sz="1400" b="1" dirty="0" smtClean="0">
                <a:solidFill>
                  <a:srgbClr val="002060"/>
                </a:solidFill>
              </a:rPr>
              <a:t> </a:t>
            </a:r>
            <a:r>
              <a:rPr lang="uk-UA" sz="1400" b="1" dirty="0" err="1" smtClean="0">
                <a:solidFill>
                  <a:srgbClr val="002060"/>
                </a:solidFill>
              </a:rPr>
              <a:t>встать</a:t>
            </a:r>
            <a:r>
              <a:rPr lang="uk-UA" sz="1400" b="1" dirty="0" smtClean="0">
                <a:solidFill>
                  <a:srgbClr val="002060"/>
                </a:solidFill>
              </a:rPr>
              <a:t> на ноги.</a:t>
            </a:r>
          </a:p>
          <a:p>
            <a:r>
              <a:rPr lang="uk-UA" sz="1400" b="1" dirty="0" smtClean="0">
                <a:solidFill>
                  <a:srgbClr val="002060"/>
                </a:solidFill>
              </a:rPr>
              <a:t> </a:t>
            </a:r>
            <a:r>
              <a:rPr lang="en-US" sz="1400" b="1" dirty="0" smtClean="0">
                <a:solidFill>
                  <a:srgbClr val="002060"/>
                </a:solidFill>
              </a:rPr>
              <a:t>  </a:t>
            </a:r>
            <a:r>
              <a:rPr lang="uk-UA" sz="1400" b="1" dirty="0" smtClean="0">
                <a:solidFill>
                  <a:srgbClr val="002060"/>
                </a:solidFill>
              </a:rPr>
              <a:t>Я </a:t>
            </a:r>
            <a:r>
              <a:rPr lang="uk-UA" sz="1400" b="1" dirty="0" smtClean="0">
                <a:solidFill>
                  <a:srgbClr val="002060"/>
                </a:solidFill>
              </a:rPr>
              <a:t>так </a:t>
            </a:r>
            <a:r>
              <a:rPr lang="uk-UA" sz="1400" b="1" dirty="0" err="1" smtClean="0">
                <a:solidFill>
                  <a:srgbClr val="002060"/>
                </a:solidFill>
              </a:rPr>
              <a:t>многому</a:t>
            </a:r>
            <a:r>
              <a:rPr lang="uk-UA" sz="1400" b="1" dirty="0" smtClean="0">
                <a:solidFill>
                  <a:srgbClr val="002060"/>
                </a:solidFill>
              </a:rPr>
              <a:t> </a:t>
            </a:r>
            <a:r>
              <a:rPr lang="uk-UA" sz="1400" b="1" dirty="0" err="1" smtClean="0">
                <a:solidFill>
                  <a:srgbClr val="002060"/>
                </a:solidFill>
              </a:rPr>
              <a:t>научился</a:t>
            </a:r>
            <a:r>
              <a:rPr lang="uk-UA" sz="1400" b="1" dirty="0" smtClean="0">
                <a:solidFill>
                  <a:srgbClr val="002060"/>
                </a:solidFill>
              </a:rPr>
              <a:t> от вас, </a:t>
            </a:r>
            <a:r>
              <a:rPr lang="uk-UA" sz="1400" b="1" dirty="0" err="1" smtClean="0">
                <a:solidFill>
                  <a:srgbClr val="002060"/>
                </a:solidFill>
              </a:rPr>
              <a:t>но</a:t>
            </a:r>
            <a:r>
              <a:rPr lang="uk-UA" sz="1400" b="1" dirty="0" smtClean="0">
                <a:solidFill>
                  <a:srgbClr val="002060"/>
                </a:solidFill>
              </a:rPr>
              <a:t>, по </a:t>
            </a:r>
            <a:r>
              <a:rPr lang="uk-UA" sz="1400" b="1" dirty="0" err="1" smtClean="0">
                <a:solidFill>
                  <a:srgbClr val="002060"/>
                </a:solidFill>
              </a:rPr>
              <a:t>правде</a:t>
            </a:r>
            <a:r>
              <a:rPr lang="uk-UA" sz="1400" b="1" dirty="0" smtClean="0">
                <a:solidFill>
                  <a:srgbClr val="002060"/>
                </a:solidFill>
              </a:rPr>
              <a:t> </a:t>
            </a:r>
            <a:r>
              <a:rPr lang="uk-UA" sz="1400" b="1" dirty="0" err="1" smtClean="0">
                <a:solidFill>
                  <a:srgbClr val="002060"/>
                </a:solidFill>
              </a:rPr>
              <a:t>говоря</a:t>
            </a:r>
            <a:r>
              <a:rPr lang="uk-UA" sz="1400" b="1" dirty="0" smtClean="0">
                <a:solidFill>
                  <a:srgbClr val="002060"/>
                </a:solidFill>
              </a:rPr>
              <a:t>, от </a:t>
            </a:r>
            <a:r>
              <a:rPr lang="uk-UA" sz="1400" b="1" dirty="0" err="1" smtClean="0">
                <a:solidFill>
                  <a:srgbClr val="002060"/>
                </a:solidFill>
              </a:rPr>
              <a:t>всего</a:t>
            </a:r>
            <a:r>
              <a:rPr lang="uk-UA" sz="1400" b="1" dirty="0" smtClean="0">
                <a:solidFill>
                  <a:srgbClr val="002060"/>
                </a:solidFill>
              </a:rPr>
              <a:t> </a:t>
            </a:r>
            <a:r>
              <a:rPr lang="uk-UA" sz="1400" b="1" dirty="0" err="1" smtClean="0">
                <a:solidFill>
                  <a:srgbClr val="002060"/>
                </a:solidFill>
              </a:rPr>
              <a:t>этого</a:t>
            </a:r>
            <a:r>
              <a:rPr lang="uk-UA" sz="1400" b="1" dirty="0" smtClean="0">
                <a:solidFill>
                  <a:srgbClr val="002060"/>
                </a:solidFill>
              </a:rPr>
              <a:t> </a:t>
            </a:r>
            <a:r>
              <a:rPr lang="uk-UA" sz="1400" b="1" dirty="0" err="1" smtClean="0">
                <a:solidFill>
                  <a:srgbClr val="002060"/>
                </a:solidFill>
              </a:rPr>
              <a:t>немного</a:t>
            </a:r>
            <a:r>
              <a:rPr lang="uk-UA" sz="1400" b="1" dirty="0" smtClean="0">
                <a:solidFill>
                  <a:srgbClr val="002060"/>
                </a:solidFill>
              </a:rPr>
              <a:t> </a:t>
            </a:r>
            <a:r>
              <a:rPr lang="uk-UA" sz="1400" b="1" dirty="0" err="1" smtClean="0">
                <a:solidFill>
                  <a:srgbClr val="002060"/>
                </a:solidFill>
              </a:rPr>
              <a:t>пользы</a:t>
            </a:r>
            <a:r>
              <a:rPr lang="uk-UA" sz="1400" b="1" dirty="0" smtClean="0">
                <a:solidFill>
                  <a:srgbClr val="002060"/>
                </a:solidFill>
              </a:rPr>
              <a:t>, потому </a:t>
            </a:r>
            <a:r>
              <a:rPr lang="uk-UA" sz="1400" b="1" dirty="0" err="1" smtClean="0">
                <a:solidFill>
                  <a:srgbClr val="002060"/>
                </a:solidFill>
              </a:rPr>
              <a:t>что</a:t>
            </a:r>
            <a:r>
              <a:rPr lang="uk-UA" sz="1400" b="1" dirty="0" smtClean="0">
                <a:solidFill>
                  <a:srgbClr val="002060"/>
                </a:solidFill>
              </a:rPr>
              <a:t>, набив </a:t>
            </a:r>
            <a:r>
              <a:rPr lang="uk-UA" sz="1400" b="1" dirty="0" err="1" smtClean="0">
                <a:solidFill>
                  <a:srgbClr val="002060"/>
                </a:solidFill>
              </a:rPr>
              <a:t>этим</a:t>
            </a:r>
            <a:r>
              <a:rPr lang="uk-UA" sz="1400" b="1" dirty="0" smtClean="0">
                <a:solidFill>
                  <a:srgbClr val="002060"/>
                </a:solidFill>
              </a:rPr>
              <a:t> сундук, я, к </a:t>
            </a:r>
            <a:r>
              <a:rPr lang="uk-UA" sz="1400" b="1" dirty="0" err="1" smtClean="0">
                <a:solidFill>
                  <a:srgbClr val="002060"/>
                </a:solidFill>
              </a:rPr>
              <a:t>несчастью</a:t>
            </a:r>
            <a:r>
              <a:rPr lang="uk-UA" sz="1400" b="1" dirty="0" smtClean="0">
                <a:solidFill>
                  <a:srgbClr val="002060"/>
                </a:solidFill>
              </a:rPr>
              <a:t>, умираю.</a:t>
            </a:r>
          </a:p>
          <a:p>
            <a:endParaRPr lang="uk-U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7224" y="0"/>
            <a:ext cx="7358114" cy="2123658"/>
          </a:xfrm>
          <a:prstGeom prst="rect">
            <a:avLst/>
          </a:prstGeom>
          <a:noFill/>
        </p:spPr>
        <p:txBody>
          <a:bodyPr wrap="square" rtlCol="0">
            <a:spAutoFit/>
          </a:bodyPr>
          <a:lstStyle/>
          <a:p>
            <a:r>
              <a:rPr lang="en-US" sz="6600" dirty="0" smtClean="0">
                <a:solidFill>
                  <a:srgbClr val="F60000"/>
                </a:solidFill>
              </a:rPr>
              <a:t>     </a:t>
            </a:r>
            <a:r>
              <a:rPr lang="uk-UA" sz="6600" dirty="0" err="1" smtClean="0">
                <a:solidFill>
                  <a:srgbClr val="7D8183"/>
                </a:solidFill>
              </a:rPr>
              <a:t>Биография</a:t>
            </a:r>
            <a:r>
              <a:rPr lang="uk-UA" sz="6600" dirty="0" smtClean="0">
                <a:solidFill>
                  <a:srgbClr val="7D8183"/>
                </a:solidFill>
              </a:rPr>
              <a:t>: </a:t>
            </a:r>
            <a:endParaRPr lang="en-US" sz="6600" dirty="0" smtClean="0">
              <a:solidFill>
                <a:srgbClr val="7D8183"/>
              </a:solidFill>
            </a:endParaRPr>
          </a:p>
          <a:p>
            <a:r>
              <a:rPr lang="uk-UA" sz="4800" dirty="0" smtClean="0">
                <a:solidFill>
                  <a:srgbClr val="7D8183"/>
                </a:solidFill>
              </a:rPr>
              <a:t>Маркес </a:t>
            </a:r>
            <a:r>
              <a:rPr lang="uk-UA" sz="4800" dirty="0" err="1" smtClean="0">
                <a:solidFill>
                  <a:srgbClr val="7D8183"/>
                </a:solidFill>
              </a:rPr>
              <a:t>Габриель</a:t>
            </a:r>
            <a:r>
              <a:rPr lang="uk-UA" sz="4800" dirty="0" smtClean="0">
                <a:solidFill>
                  <a:srgbClr val="7D8183"/>
                </a:solidFill>
              </a:rPr>
              <a:t> </a:t>
            </a:r>
            <a:r>
              <a:rPr lang="uk-UA" sz="4800" dirty="0" err="1" smtClean="0">
                <a:solidFill>
                  <a:srgbClr val="7D8183"/>
                </a:solidFill>
              </a:rPr>
              <a:t>Гарсия</a:t>
            </a:r>
            <a:endParaRPr lang="uk-UA" sz="4800" dirty="0" smtClean="0">
              <a:solidFill>
                <a:srgbClr val="7D8183"/>
              </a:solidFill>
            </a:endParaRPr>
          </a:p>
          <a:p>
            <a:endParaRPr lang="uk-UA" dirty="0"/>
          </a:p>
        </p:txBody>
      </p:sp>
      <p:pic>
        <p:nvPicPr>
          <p:cNvPr id="4" name="Рисунок 3" descr="gabri-pic4-452x302-27058.jpg"/>
          <p:cNvPicPr>
            <a:picLocks noChangeAspect="1"/>
          </p:cNvPicPr>
          <p:nvPr/>
        </p:nvPicPr>
        <p:blipFill>
          <a:blip r:embed="rId2"/>
          <a:stretch>
            <a:fillRect/>
          </a:stretch>
        </p:blipFill>
        <p:spPr>
          <a:xfrm>
            <a:off x="1285852" y="2143116"/>
            <a:ext cx="6572296" cy="4391224"/>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7158" y="214290"/>
            <a:ext cx="8429684" cy="6740307"/>
          </a:xfrm>
          <a:prstGeom prst="rect">
            <a:avLst/>
          </a:prstGeom>
          <a:noFill/>
        </p:spPr>
        <p:txBody>
          <a:bodyPr wrap="square" rtlCol="0">
            <a:spAutoFit/>
          </a:bodyPr>
          <a:lstStyle/>
          <a:p>
            <a:r>
              <a:rPr lang="uk-UA" dirty="0" smtClean="0">
                <a:solidFill>
                  <a:schemeClr val="tx2">
                    <a:lumMod val="90000"/>
                  </a:schemeClr>
                </a:solidFill>
              </a:rPr>
              <a:t>Маркес </a:t>
            </a:r>
            <a:r>
              <a:rPr lang="uk-UA" dirty="0" err="1" smtClean="0">
                <a:solidFill>
                  <a:schemeClr val="tx2">
                    <a:lumMod val="90000"/>
                  </a:schemeClr>
                </a:solidFill>
              </a:rPr>
              <a:t>родился</a:t>
            </a:r>
            <a:r>
              <a:rPr lang="en-US" dirty="0" smtClean="0">
                <a:solidFill>
                  <a:schemeClr val="tx2">
                    <a:lumMod val="90000"/>
                  </a:schemeClr>
                </a:solidFill>
              </a:rPr>
              <a:t> </a:t>
            </a:r>
            <a:r>
              <a:rPr lang="uk-UA" dirty="0" smtClean="0">
                <a:solidFill>
                  <a:schemeClr val="tx2">
                    <a:lumMod val="90000"/>
                  </a:schemeClr>
                </a:solidFill>
              </a:rPr>
              <a:t> 6 </a:t>
            </a:r>
            <a:r>
              <a:rPr lang="uk-UA" dirty="0" err="1" smtClean="0">
                <a:solidFill>
                  <a:schemeClr val="tx2">
                    <a:lumMod val="90000"/>
                  </a:schemeClr>
                </a:solidFill>
              </a:rPr>
              <a:t>марта</a:t>
            </a:r>
            <a:r>
              <a:rPr lang="uk-UA" dirty="0" smtClean="0">
                <a:solidFill>
                  <a:schemeClr val="tx2">
                    <a:lumMod val="90000"/>
                  </a:schemeClr>
                </a:solidFill>
              </a:rPr>
              <a:t> 1927 </a:t>
            </a:r>
            <a:r>
              <a:rPr lang="en-US" dirty="0" smtClean="0">
                <a:solidFill>
                  <a:schemeClr val="tx2">
                    <a:lumMod val="90000"/>
                  </a:schemeClr>
                </a:solidFill>
              </a:rPr>
              <a:t> </a:t>
            </a:r>
            <a:r>
              <a:rPr lang="uk-UA" dirty="0" smtClean="0">
                <a:solidFill>
                  <a:schemeClr val="tx2">
                    <a:lumMod val="90000"/>
                  </a:schemeClr>
                </a:solidFill>
              </a:rPr>
              <a:t> </a:t>
            </a:r>
            <a:r>
              <a:rPr lang="uk-UA" dirty="0" smtClean="0">
                <a:solidFill>
                  <a:schemeClr val="tx2">
                    <a:lumMod val="90000"/>
                  </a:schemeClr>
                </a:solidFill>
              </a:rPr>
              <a:t>в </a:t>
            </a:r>
            <a:r>
              <a:rPr lang="uk-UA" dirty="0" err="1" smtClean="0">
                <a:solidFill>
                  <a:schemeClr val="tx2">
                    <a:lumMod val="90000"/>
                  </a:schemeClr>
                </a:solidFill>
              </a:rPr>
              <a:t>небольшом</a:t>
            </a:r>
            <a:r>
              <a:rPr lang="uk-UA" dirty="0" smtClean="0">
                <a:solidFill>
                  <a:schemeClr val="tx2">
                    <a:lumMod val="90000"/>
                  </a:schemeClr>
                </a:solidFill>
              </a:rPr>
              <a:t> </a:t>
            </a:r>
            <a:r>
              <a:rPr lang="uk-UA" dirty="0" err="1" smtClean="0">
                <a:solidFill>
                  <a:schemeClr val="tx2">
                    <a:lumMod val="90000"/>
                  </a:schemeClr>
                </a:solidFill>
              </a:rPr>
              <a:t>провинциальном</a:t>
            </a:r>
            <a:r>
              <a:rPr lang="uk-UA" dirty="0" smtClean="0">
                <a:solidFill>
                  <a:schemeClr val="tx2">
                    <a:lumMod val="90000"/>
                  </a:schemeClr>
                </a:solidFill>
              </a:rPr>
              <a:t> </a:t>
            </a:r>
            <a:r>
              <a:rPr lang="uk-UA" dirty="0" err="1" smtClean="0">
                <a:solidFill>
                  <a:schemeClr val="tx2">
                    <a:lumMod val="90000"/>
                  </a:schemeClr>
                </a:solidFill>
              </a:rPr>
              <a:t>городке</a:t>
            </a:r>
            <a:r>
              <a:rPr lang="uk-UA" dirty="0" smtClean="0">
                <a:solidFill>
                  <a:schemeClr val="tx2">
                    <a:lumMod val="90000"/>
                  </a:schemeClr>
                </a:solidFill>
              </a:rPr>
              <a:t>, </a:t>
            </a:r>
            <a:r>
              <a:rPr lang="uk-UA" dirty="0" err="1" smtClean="0">
                <a:solidFill>
                  <a:schemeClr val="tx2">
                    <a:lumMod val="90000"/>
                  </a:schemeClr>
                </a:solidFill>
              </a:rPr>
              <a:t>расположенном</a:t>
            </a:r>
            <a:r>
              <a:rPr lang="uk-UA" dirty="0" smtClean="0">
                <a:solidFill>
                  <a:schemeClr val="tx2">
                    <a:lumMod val="90000"/>
                  </a:schemeClr>
                </a:solidFill>
              </a:rPr>
              <a:t> в </a:t>
            </a:r>
            <a:r>
              <a:rPr lang="uk-UA" dirty="0" err="1" smtClean="0">
                <a:solidFill>
                  <a:schemeClr val="tx2">
                    <a:lumMod val="90000"/>
                  </a:schemeClr>
                </a:solidFill>
              </a:rPr>
              <a:t>бассейне</a:t>
            </a:r>
            <a:r>
              <a:rPr lang="uk-UA" dirty="0" smtClean="0">
                <a:solidFill>
                  <a:schemeClr val="tx2">
                    <a:lumMod val="90000"/>
                  </a:schemeClr>
                </a:solidFill>
              </a:rPr>
              <a:t> Магдалена, неподалеку от </a:t>
            </a:r>
            <a:r>
              <a:rPr lang="uk-UA" dirty="0" err="1" smtClean="0">
                <a:solidFill>
                  <a:schemeClr val="tx2">
                    <a:lumMod val="90000"/>
                  </a:schemeClr>
                </a:solidFill>
              </a:rPr>
              <a:t>побережья</a:t>
            </a:r>
            <a:r>
              <a:rPr lang="uk-UA" dirty="0" smtClean="0">
                <a:solidFill>
                  <a:schemeClr val="tx2">
                    <a:lumMod val="90000"/>
                  </a:schemeClr>
                </a:solidFill>
              </a:rPr>
              <a:t> </a:t>
            </a:r>
            <a:r>
              <a:rPr lang="uk-UA" dirty="0" err="1" smtClean="0">
                <a:solidFill>
                  <a:schemeClr val="tx2">
                    <a:lumMod val="90000"/>
                  </a:schemeClr>
                </a:solidFill>
              </a:rPr>
              <a:t>Атлантического</a:t>
            </a:r>
            <a:r>
              <a:rPr lang="uk-UA" dirty="0" smtClean="0">
                <a:solidFill>
                  <a:schemeClr val="tx2">
                    <a:lumMod val="90000"/>
                  </a:schemeClr>
                </a:solidFill>
              </a:rPr>
              <a:t> </a:t>
            </a:r>
            <a:r>
              <a:rPr lang="uk-UA" dirty="0" err="1" smtClean="0">
                <a:solidFill>
                  <a:schemeClr val="tx2">
                    <a:lumMod val="90000"/>
                  </a:schemeClr>
                </a:solidFill>
              </a:rPr>
              <a:t>океана</a:t>
            </a:r>
            <a:r>
              <a:rPr lang="uk-UA" dirty="0" smtClean="0">
                <a:solidFill>
                  <a:schemeClr val="tx2">
                    <a:lumMod val="90000"/>
                  </a:schemeClr>
                </a:solidFill>
              </a:rPr>
              <a:t> в </a:t>
            </a:r>
            <a:r>
              <a:rPr lang="uk-UA" dirty="0" err="1" smtClean="0">
                <a:solidFill>
                  <a:schemeClr val="tx2">
                    <a:lumMod val="90000"/>
                  </a:schemeClr>
                </a:solidFill>
              </a:rPr>
              <a:t>Колумбии</a:t>
            </a:r>
            <a:r>
              <a:rPr lang="uk-UA" dirty="0" smtClean="0">
                <a:solidFill>
                  <a:schemeClr val="tx2">
                    <a:lumMod val="90000"/>
                  </a:schemeClr>
                </a:solidFill>
              </a:rPr>
              <a:t>. </a:t>
            </a:r>
            <a:r>
              <a:rPr lang="uk-UA" dirty="0" err="1" smtClean="0">
                <a:solidFill>
                  <a:schemeClr val="tx2">
                    <a:lumMod val="90000"/>
                  </a:schemeClr>
                </a:solidFill>
              </a:rPr>
              <a:t>Его</a:t>
            </a:r>
            <a:r>
              <a:rPr lang="uk-UA" dirty="0" smtClean="0">
                <a:solidFill>
                  <a:schemeClr val="tx2">
                    <a:lumMod val="90000"/>
                  </a:schemeClr>
                </a:solidFill>
              </a:rPr>
              <a:t> </a:t>
            </a:r>
            <a:r>
              <a:rPr lang="uk-UA" dirty="0" err="1" smtClean="0">
                <a:solidFill>
                  <a:schemeClr val="tx2">
                    <a:lumMod val="90000"/>
                  </a:schemeClr>
                </a:solidFill>
              </a:rPr>
              <a:t>отец</a:t>
            </a:r>
            <a:r>
              <a:rPr lang="uk-UA" dirty="0" smtClean="0">
                <a:solidFill>
                  <a:schemeClr val="tx2">
                    <a:lumMod val="90000"/>
                  </a:schemeClr>
                </a:solidFill>
              </a:rPr>
              <a:t> - </a:t>
            </a:r>
            <a:r>
              <a:rPr lang="uk-UA" dirty="0" err="1" smtClean="0">
                <a:solidFill>
                  <a:schemeClr val="tx2">
                    <a:lumMod val="90000"/>
                  </a:schemeClr>
                </a:solidFill>
              </a:rPr>
              <a:t>Габриэль</a:t>
            </a:r>
            <a:r>
              <a:rPr lang="uk-UA" dirty="0" smtClean="0">
                <a:solidFill>
                  <a:schemeClr val="tx2">
                    <a:lumMod val="90000"/>
                  </a:schemeClr>
                </a:solidFill>
              </a:rPr>
              <a:t> </a:t>
            </a:r>
            <a:r>
              <a:rPr lang="uk-UA" dirty="0" err="1" smtClean="0">
                <a:solidFill>
                  <a:schemeClr val="tx2">
                    <a:lumMod val="90000"/>
                  </a:schemeClr>
                </a:solidFill>
              </a:rPr>
              <a:t>Гарсиа</a:t>
            </a:r>
            <a:r>
              <a:rPr lang="uk-UA" dirty="0" smtClean="0">
                <a:solidFill>
                  <a:schemeClr val="tx2">
                    <a:lumMod val="90000"/>
                  </a:schemeClr>
                </a:solidFill>
              </a:rPr>
              <a:t>, </a:t>
            </a:r>
            <a:r>
              <a:rPr lang="uk-UA" dirty="0" err="1" smtClean="0">
                <a:solidFill>
                  <a:schemeClr val="tx2">
                    <a:lumMod val="90000"/>
                  </a:schemeClr>
                </a:solidFill>
              </a:rPr>
              <a:t>был</a:t>
            </a:r>
            <a:r>
              <a:rPr lang="uk-UA" dirty="0" smtClean="0">
                <a:solidFill>
                  <a:schemeClr val="tx2">
                    <a:lumMod val="90000"/>
                  </a:schemeClr>
                </a:solidFill>
              </a:rPr>
              <a:t> </a:t>
            </a:r>
            <a:r>
              <a:rPr lang="uk-UA" dirty="0" err="1" smtClean="0">
                <a:solidFill>
                  <a:schemeClr val="tx2">
                    <a:lumMod val="90000"/>
                  </a:schemeClr>
                </a:solidFill>
              </a:rPr>
              <a:t>телеграфистом</a:t>
            </a:r>
            <a:r>
              <a:rPr lang="uk-UA" dirty="0" smtClean="0">
                <a:solidFill>
                  <a:schemeClr val="tx2">
                    <a:lumMod val="90000"/>
                  </a:schemeClr>
                </a:solidFill>
              </a:rPr>
              <a:t>, </a:t>
            </a:r>
            <a:r>
              <a:rPr lang="uk-UA" dirty="0" err="1" smtClean="0">
                <a:solidFill>
                  <a:schemeClr val="tx2">
                    <a:lumMod val="90000"/>
                  </a:schemeClr>
                </a:solidFill>
              </a:rPr>
              <a:t>но</a:t>
            </a:r>
            <a:r>
              <a:rPr lang="uk-UA" dirty="0" smtClean="0">
                <a:solidFill>
                  <a:schemeClr val="tx2">
                    <a:lumMod val="90000"/>
                  </a:schemeClr>
                </a:solidFill>
              </a:rPr>
              <a:t> на </a:t>
            </a:r>
            <a:r>
              <a:rPr lang="uk-UA" dirty="0" err="1" smtClean="0">
                <a:solidFill>
                  <a:schemeClr val="tx2">
                    <a:lumMod val="90000"/>
                  </a:schemeClr>
                </a:solidFill>
              </a:rPr>
              <a:t>формирование</a:t>
            </a:r>
            <a:r>
              <a:rPr lang="uk-UA" dirty="0" smtClean="0">
                <a:solidFill>
                  <a:schemeClr val="tx2">
                    <a:lumMod val="90000"/>
                  </a:schemeClr>
                </a:solidFill>
              </a:rPr>
              <a:t> </a:t>
            </a:r>
            <a:r>
              <a:rPr lang="uk-UA" dirty="0" err="1" smtClean="0">
                <a:solidFill>
                  <a:schemeClr val="tx2">
                    <a:lumMod val="90000"/>
                  </a:schemeClr>
                </a:solidFill>
              </a:rPr>
              <a:t>Гарсия</a:t>
            </a:r>
            <a:r>
              <a:rPr lang="uk-UA" dirty="0" smtClean="0">
                <a:solidFill>
                  <a:schemeClr val="tx2">
                    <a:lumMod val="90000"/>
                  </a:schemeClr>
                </a:solidFill>
              </a:rPr>
              <a:t> Маркеса </a:t>
            </a:r>
            <a:r>
              <a:rPr lang="uk-UA" dirty="0" err="1" smtClean="0">
                <a:solidFill>
                  <a:schemeClr val="tx2">
                    <a:lumMod val="90000"/>
                  </a:schemeClr>
                </a:solidFill>
              </a:rPr>
              <a:t>как</a:t>
            </a:r>
            <a:r>
              <a:rPr lang="uk-UA" dirty="0" smtClean="0">
                <a:solidFill>
                  <a:schemeClr val="tx2">
                    <a:lumMod val="90000"/>
                  </a:schemeClr>
                </a:solidFill>
              </a:rPr>
              <a:t> </a:t>
            </a:r>
            <a:r>
              <a:rPr lang="uk-UA" dirty="0" err="1" smtClean="0">
                <a:solidFill>
                  <a:schemeClr val="tx2">
                    <a:lumMod val="90000"/>
                  </a:schemeClr>
                </a:solidFill>
              </a:rPr>
              <a:t>писателя</a:t>
            </a:r>
            <a:r>
              <a:rPr lang="uk-UA" dirty="0" smtClean="0">
                <a:solidFill>
                  <a:schemeClr val="tx2">
                    <a:lumMod val="90000"/>
                  </a:schemeClr>
                </a:solidFill>
              </a:rPr>
              <a:t> оказали </a:t>
            </a:r>
            <a:r>
              <a:rPr lang="uk-UA" dirty="0" err="1" smtClean="0">
                <a:solidFill>
                  <a:schemeClr val="tx2">
                    <a:lumMod val="90000"/>
                  </a:schemeClr>
                </a:solidFill>
              </a:rPr>
              <a:t>влияние</a:t>
            </a:r>
            <a:r>
              <a:rPr lang="uk-UA" dirty="0" smtClean="0">
                <a:solidFill>
                  <a:schemeClr val="tx2">
                    <a:lumMod val="90000"/>
                  </a:schemeClr>
                </a:solidFill>
              </a:rPr>
              <a:t> </a:t>
            </a:r>
            <a:r>
              <a:rPr lang="uk-UA" dirty="0" err="1" smtClean="0">
                <a:solidFill>
                  <a:schemeClr val="tx2">
                    <a:lumMod val="90000"/>
                  </a:schemeClr>
                </a:solidFill>
              </a:rPr>
              <a:t>бабушка</a:t>
            </a:r>
            <a:r>
              <a:rPr lang="uk-UA" dirty="0" smtClean="0">
                <a:solidFill>
                  <a:schemeClr val="tx2">
                    <a:lumMod val="90000"/>
                  </a:schemeClr>
                </a:solidFill>
              </a:rPr>
              <a:t> </a:t>
            </a:r>
            <a:r>
              <a:rPr lang="uk-UA" dirty="0" err="1" smtClean="0">
                <a:solidFill>
                  <a:schemeClr val="tx2">
                    <a:lumMod val="90000"/>
                  </a:schemeClr>
                </a:solidFill>
              </a:rPr>
              <a:t>Транкилина</a:t>
            </a:r>
            <a:r>
              <a:rPr lang="uk-UA" dirty="0" smtClean="0">
                <a:solidFill>
                  <a:schemeClr val="tx2">
                    <a:lumMod val="90000"/>
                  </a:schemeClr>
                </a:solidFill>
              </a:rPr>
              <a:t>, на </a:t>
            </a:r>
            <a:r>
              <a:rPr lang="uk-UA" dirty="0" err="1" smtClean="0">
                <a:solidFill>
                  <a:schemeClr val="tx2">
                    <a:lumMod val="90000"/>
                  </a:schemeClr>
                </a:solidFill>
              </a:rPr>
              <a:t>которой</a:t>
            </a:r>
            <a:r>
              <a:rPr lang="uk-UA" dirty="0" smtClean="0">
                <a:solidFill>
                  <a:schemeClr val="tx2">
                    <a:lumMod val="90000"/>
                  </a:schemeClr>
                </a:solidFill>
              </a:rPr>
              <a:t> </a:t>
            </a:r>
            <a:r>
              <a:rPr lang="uk-UA" dirty="0" err="1" smtClean="0">
                <a:solidFill>
                  <a:schemeClr val="tx2">
                    <a:lumMod val="90000"/>
                  </a:schemeClr>
                </a:solidFill>
              </a:rPr>
              <a:t>держался</a:t>
            </a:r>
            <a:r>
              <a:rPr lang="uk-UA" dirty="0" smtClean="0">
                <a:solidFill>
                  <a:schemeClr val="tx2">
                    <a:lumMod val="90000"/>
                  </a:schemeClr>
                </a:solidFill>
              </a:rPr>
              <a:t> весь </a:t>
            </a:r>
            <a:r>
              <a:rPr lang="uk-UA" dirty="0" err="1" smtClean="0">
                <a:solidFill>
                  <a:schemeClr val="tx2">
                    <a:lumMod val="90000"/>
                  </a:schemeClr>
                </a:solidFill>
              </a:rPr>
              <a:t>дом</a:t>
            </a:r>
            <a:r>
              <a:rPr lang="uk-UA" dirty="0" smtClean="0">
                <a:solidFill>
                  <a:schemeClr val="tx2">
                    <a:lumMod val="90000"/>
                  </a:schemeClr>
                </a:solidFill>
              </a:rPr>
              <a:t>, и </a:t>
            </a:r>
            <a:r>
              <a:rPr lang="uk-UA" dirty="0" err="1" smtClean="0">
                <a:solidFill>
                  <a:schemeClr val="tx2">
                    <a:lumMod val="90000"/>
                  </a:schemeClr>
                </a:solidFill>
              </a:rPr>
              <a:t>дед</a:t>
            </a:r>
            <a:r>
              <a:rPr lang="uk-UA" dirty="0" smtClean="0">
                <a:solidFill>
                  <a:schemeClr val="tx2">
                    <a:lumMod val="90000"/>
                  </a:schemeClr>
                </a:solidFill>
              </a:rPr>
              <a:t> Маркес, полковник, </a:t>
            </a:r>
            <a:r>
              <a:rPr lang="uk-UA" dirty="0" err="1" smtClean="0">
                <a:solidFill>
                  <a:schemeClr val="tx2">
                    <a:lumMod val="90000"/>
                  </a:schemeClr>
                </a:solidFill>
              </a:rPr>
              <a:t>участник</a:t>
            </a:r>
            <a:r>
              <a:rPr lang="uk-UA" dirty="0" smtClean="0">
                <a:solidFill>
                  <a:schemeClr val="tx2">
                    <a:lumMod val="90000"/>
                  </a:schemeClr>
                </a:solidFill>
              </a:rPr>
              <a:t> </a:t>
            </a:r>
            <a:r>
              <a:rPr lang="uk-UA" dirty="0" err="1" smtClean="0">
                <a:solidFill>
                  <a:schemeClr val="tx2">
                    <a:lumMod val="90000"/>
                  </a:schemeClr>
                </a:solidFill>
              </a:rPr>
              <a:t>гражданской</a:t>
            </a:r>
            <a:r>
              <a:rPr lang="uk-UA" dirty="0" smtClean="0">
                <a:solidFill>
                  <a:schemeClr val="tx2">
                    <a:lumMod val="90000"/>
                  </a:schemeClr>
                </a:solidFill>
              </a:rPr>
              <a:t> </a:t>
            </a:r>
            <a:r>
              <a:rPr lang="uk-UA" dirty="0" err="1" smtClean="0">
                <a:solidFill>
                  <a:schemeClr val="tx2">
                    <a:lumMod val="90000"/>
                  </a:schemeClr>
                </a:solidFill>
              </a:rPr>
              <a:t>войны</a:t>
            </a:r>
            <a:r>
              <a:rPr lang="uk-UA" dirty="0" smtClean="0">
                <a:solidFill>
                  <a:schemeClr val="tx2">
                    <a:lumMod val="90000"/>
                  </a:schemeClr>
                </a:solidFill>
              </a:rPr>
              <a:t> 1899-1903 </a:t>
            </a:r>
            <a:r>
              <a:rPr lang="uk-UA" dirty="0" err="1" smtClean="0">
                <a:solidFill>
                  <a:schemeClr val="tx2">
                    <a:lumMod val="90000"/>
                  </a:schemeClr>
                </a:solidFill>
              </a:rPr>
              <a:t>pp</a:t>
            </a:r>
            <a:r>
              <a:rPr lang="uk-UA" dirty="0" smtClean="0">
                <a:solidFill>
                  <a:schemeClr val="tx2">
                    <a:lumMod val="90000"/>
                  </a:schemeClr>
                </a:solidFill>
              </a:rPr>
              <a:t>. Сам </a:t>
            </a:r>
            <a:r>
              <a:rPr lang="uk-UA" dirty="0" err="1" smtClean="0">
                <a:solidFill>
                  <a:schemeClr val="tx2">
                    <a:lumMod val="90000"/>
                  </a:schemeClr>
                </a:solidFill>
              </a:rPr>
              <a:t>писатель</a:t>
            </a:r>
            <a:r>
              <a:rPr lang="uk-UA" dirty="0" smtClean="0">
                <a:solidFill>
                  <a:schemeClr val="tx2">
                    <a:lumMod val="90000"/>
                  </a:schemeClr>
                </a:solidFill>
              </a:rPr>
              <a:t> </a:t>
            </a:r>
            <a:r>
              <a:rPr lang="uk-UA" dirty="0" err="1" smtClean="0">
                <a:solidFill>
                  <a:schemeClr val="tx2">
                    <a:lumMod val="90000"/>
                  </a:schemeClr>
                </a:solidFill>
              </a:rPr>
              <a:t>считает</a:t>
            </a:r>
            <a:r>
              <a:rPr lang="uk-UA" dirty="0" smtClean="0">
                <a:solidFill>
                  <a:schemeClr val="tx2">
                    <a:lumMod val="90000"/>
                  </a:schemeClr>
                </a:solidFill>
              </a:rPr>
              <a:t>, </a:t>
            </a:r>
            <a:r>
              <a:rPr lang="uk-UA" dirty="0" err="1" smtClean="0">
                <a:solidFill>
                  <a:schemeClr val="tx2">
                    <a:lumMod val="90000"/>
                  </a:schemeClr>
                </a:solidFill>
              </a:rPr>
              <a:t>что</a:t>
            </a:r>
            <a:r>
              <a:rPr lang="uk-UA" dirty="0" smtClean="0">
                <a:solidFill>
                  <a:schemeClr val="tx2">
                    <a:lumMod val="90000"/>
                  </a:schemeClr>
                </a:solidFill>
              </a:rPr>
              <a:t> </a:t>
            </a:r>
            <a:r>
              <a:rPr lang="uk-UA" dirty="0" err="1" smtClean="0">
                <a:solidFill>
                  <a:schemeClr val="tx2">
                    <a:lumMod val="90000"/>
                  </a:schemeClr>
                </a:solidFill>
              </a:rPr>
              <a:t>третьим</a:t>
            </a:r>
            <a:r>
              <a:rPr lang="uk-UA" dirty="0" smtClean="0">
                <a:solidFill>
                  <a:schemeClr val="tx2">
                    <a:lumMod val="90000"/>
                  </a:schemeClr>
                </a:solidFill>
              </a:rPr>
              <a:t> фактором, </a:t>
            </a:r>
            <a:r>
              <a:rPr lang="uk-UA" dirty="0" err="1" smtClean="0">
                <a:solidFill>
                  <a:schemeClr val="tx2">
                    <a:lumMod val="90000"/>
                  </a:schemeClr>
                </a:solidFill>
              </a:rPr>
              <a:t>определившим</a:t>
            </a:r>
            <a:r>
              <a:rPr lang="uk-UA" dirty="0" smtClean="0">
                <a:solidFill>
                  <a:schemeClr val="tx2">
                    <a:lumMod val="90000"/>
                  </a:schemeClr>
                </a:solidFill>
              </a:rPr>
              <a:t> </a:t>
            </a:r>
            <a:r>
              <a:rPr lang="uk-UA" dirty="0" err="1" smtClean="0">
                <a:solidFill>
                  <a:schemeClr val="tx2">
                    <a:lumMod val="90000"/>
                  </a:schemeClr>
                </a:solidFill>
              </a:rPr>
              <a:t>его</a:t>
            </a:r>
            <a:r>
              <a:rPr lang="uk-UA" dirty="0" smtClean="0">
                <a:solidFill>
                  <a:schemeClr val="tx2">
                    <a:lumMod val="90000"/>
                  </a:schemeClr>
                </a:solidFill>
              </a:rPr>
              <a:t> судьбу, </a:t>
            </a:r>
            <a:r>
              <a:rPr lang="uk-UA" dirty="0" err="1" smtClean="0">
                <a:solidFill>
                  <a:schemeClr val="tx2">
                    <a:lumMod val="90000"/>
                  </a:schemeClr>
                </a:solidFill>
              </a:rPr>
              <a:t>была</a:t>
            </a:r>
            <a:r>
              <a:rPr lang="uk-UA" dirty="0" smtClean="0">
                <a:solidFill>
                  <a:schemeClr val="tx2">
                    <a:lumMod val="90000"/>
                  </a:schemeClr>
                </a:solidFill>
              </a:rPr>
              <a:t> атмосфера дома, в </a:t>
            </a:r>
            <a:r>
              <a:rPr lang="uk-UA" dirty="0" err="1" smtClean="0">
                <a:solidFill>
                  <a:schemeClr val="tx2">
                    <a:lumMod val="90000"/>
                  </a:schemeClr>
                </a:solidFill>
              </a:rPr>
              <a:t>котором</a:t>
            </a:r>
            <a:r>
              <a:rPr lang="uk-UA" dirty="0" smtClean="0">
                <a:solidFill>
                  <a:schemeClr val="tx2">
                    <a:lumMod val="90000"/>
                  </a:schemeClr>
                </a:solidFill>
              </a:rPr>
              <a:t> он </a:t>
            </a:r>
            <a:r>
              <a:rPr lang="uk-UA" dirty="0" err="1" smtClean="0">
                <a:solidFill>
                  <a:schemeClr val="tx2">
                    <a:lumMod val="90000"/>
                  </a:schemeClr>
                </a:solidFill>
              </a:rPr>
              <a:t>провел</a:t>
            </a:r>
            <a:r>
              <a:rPr lang="uk-UA" dirty="0" smtClean="0">
                <a:solidFill>
                  <a:schemeClr val="tx2">
                    <a:lumMod val="90000"/>
                  </a:schemeClr>
                </a:solidFill>
              </a:rPr>
              <a:t> </a:t>
            </a:r>
            <a:r>
              <a:rPr lang="uk-UA" dirty="0" err="1" smtClean="0">
                <a:solidFill>
                  <a:schemeClr val="tx2">
                    <a:lumMod val="90000"/>
                  </a:schemeClr>
                </a:solidFill>
              </a:rPr>
              <a:t>детство</a:t>
            </a:r>
            <a:r>
              <a:rPr lang="uk-UA" dirty="0" smtClean="0">
                <a:solidFill>
                  <a:schemeClr val="tx2">
                    <a:lumMod val="90000"/>
                  </a:schemeClr>
                </a:solidFill>
              </a:rPr>
              <a:t>, </a:t>
            </a:r>
            <a:r>
              <a:rPr lang="uk-UA" dirty="0" err="1" smtClean="0">
                <a:solidFill>
                  <a:schemeClr val="tx2">
                    <a:lumMod val="90000"/>
                  </a:schemeClr>
                </a:solidFill>
              </a:rPr>
              <a:t>быт</a:t>
            </a:r>
            <a:r>
              <a:rPr lang="uk-UA" dirty="0" smtClean="0">
                <a:solidFill>
                  <a:schemeClr val="tx2">
                    <a:lumMod val="90000"/>
                  </a:schemeClr>
                </a:solidFill>
              </a:rPr>
              <a:t> городка, </a:t>
            </a:r>
            <a:r>
              <a:rPr lang="uk-UA" dirty="0" err="1" smtClean="0">
                <a:solidFill>
                  <a:schemeClr val="tx2">
                    <a:lumMod val="90000"/>
                  </a:schemeClr>
                </a:solidFill>
              </a:rPr>
              <a:t>где</a:t>
            </a:r>
            <a:r>
              <a:rPr lang="uk-UA" dirty="0" smtClean="0">
                <a:solidFill>
                  <a:schemeClr val="tx2">
                    <a:lumMod val="90000"/>
                  </a:schemeClr>
                </a:solidFill>
              </a:rPr>
              <a:t> </a:t>
            </a:r>
            <a:r>
              <a:rPr lang="uk-UA" dirty="0" err="1" smtClean="0">
                <a:solidFill>
                  <a:schemeClr val="tx2">
                    <a:lumMod val="90000"/>
                  </a:schemeClr>
                </a:solidFill>
              </a:rPr>
              <a:t>тесно</a:t>
            </a:r>
            <a:r>
              <a:rPr lang="uk-UA" dirty="0" smtClean="0">
                <a:solidFill>
                  <a:schemeClr val="tx2">
                    <a:lumMod val="90000"/>
                  </a:schemeClr>
                </a:solidFill>
              </a:rPr>
              <a:t> </a:t>
            </a:r>
            <a:r>
              <a:rPr lang="uk-UA" dirty="0" err="1" smtClean="0">
                <a:solidFill>
                  <a:schemeClr val="tx2">
                    <a:lumMod val="90000"/>
                  </a:schemeClr>
                </a:solidFill>
              </a:rPr>
              <a:t>переплетались</a:t>
            </a:r>
            <a:r>
              <a:rPr lang="uk-UA" dirty="0" smtClean="0">
                <a:solidFill>
                  <a:schemeClr val="tx2">
                    <a:lumMod val="90000"/>
                  </a:schemeClr>
                </a:solidFill>
              </a:rPr>
              <a:t> фантастика и </a:t>
            </a:r>
            <a:r>
              <a:rPr lang="uk-UA" dirty="0" err="1" smtClean="0">
                <a:solidFill>
                  <a:schemeClr val="tx2">
                    <a:lumMod val="90000"/>
                  </a:schemeClr>
                </a:solidFill>
              </a:rPr>
              <a:t>реальность</a:t>
            </a:r>
            <a:r>
              <a:rPr lang="uk-UA" dirty="0" smtClean="0">
                <a:solidFill>
                  <a:schemeClr val="tx2">
                    <a:lumMod val="90000"/>
                  </a:schemeClr>
                </a:solidFill>
              </a:rPr>
              <a:t>. В </a:t>
            </a:r>
            <a:r>
              <a:rPr lang="uk-UA" dirty="0" err="1" smtClean="0">
                <a:solidFill>
                  <a:schemeClr val="tx2">
                    <a:lumMod val="90000"/>
                  </a:schemeClr>
                </a:solidFill>
              </a:rPr>
              <a:t>восьмилетнем</a:t>
            </a:r>
            <a:r>
              <a:rPr lang="uk-UA" dirty="0" smtClean="0">
                <a:solidFill>
                  <a:schemeClr val="tx2">
                    <a:lumMod val="90000"/>
                  </a:schemeClr>
                </a:solidFill>
              </a:rPr>
              <a:t> </a:t>
            </a:r>
            <a:r>
              <a:rPr lang="uk-UA" dirty="0" err="1" smtClean="0">
                <a:solidFill>
                  <a:schemeClr val="tx2">
                    <a:lumMod val="90000"/>
                  </a:schemeClr>
                </a:solidFill>
              </a:rPr>
              <a:t>возрасте</a:t>
            </a:r>
            <a:r>
              <a:rPr lang="uk-UA" dirty="0" smtClean="0">
                <a:solidFill>
                  <a:schemeClr val="tx2">
                    <a:lumMod val="90000"/>
                  </a:schemeClr>
                </a:solidFill>
              </a:rPr>
              <a:t> </a:t>
            </a:r>
            <a:r>
              <a:rPr lang="uk-UA" dirty="0" err="1" smtClean="0">
                <a:solidFill>
                  <a:schemeClr val="tx2">
                    <a:lumMod val="90000"/>
                  </a:schemeClr>
                </a:solidFill>
              </a:rPr>
              <a:t>после</a:t>
            </a:r>
            <a:r>
              <a:rPr lang="uk-UA" dirty="0" smtClean="0">
                <a:solidFill>
                  <a:schemeClr val="tx2">
                    <a:lumMod val="90000"/>
                  </a:schemeClr>
                </a:solidFill>
              </a:rPr>
              <a:t> </a:t>
            </a:r>
            <a:r>
              <a:rPr lang="uk-UA" dirty="0" err="1" smtClean="0">
                <a:solidFill>
                  <a:schemeClr val="tx2">
                    <a:lumMod val="90000"/>
                  </a:schemeClr>
                </a:solidFill>
              </a:rPr>
              <a:t>смерти</a:t>
            </a:r>
            <a:r>
              <a:rPr lang="uk-UA" dirty="0" smtClean="0">
                <a:solidFill>
                  <a:schemeClr val="tx2">
                    <a:lumMod val="90000"/>
                  </a:schemeClr>
                </a:solidFill>
              </a:rPr>
              <a:t> </a:t>
            </a:r>
            <a:r>
              <a:rPr lang="uk-UA" dirty="0" err="1" smtClean="0">
                <a:solidFill>
                  <a:schemeClr val="tx2">
                    <a:lumMod val="90000"/>
                  </a:schemeClr>
                </a:solidFill>
              </a:rPr>
              <a:t>деда</a:t>
            </a:r>
            <a:r>
              <a:rPr lang="uk-UA" dirty="0" smtClean="0">
                <a:solidFill>
                  <a:schemeClr val="tx2">
                    <a:lumMod val="90000"/>
                  </a:schemeClr>
                </a:solidFill>
              </a:rPr>
              <a:t> Маркес </a:t>
            </a:r>
            <a:r>
              <a:rPr lang="uk-UA" dirty="0" err="1" smtClean="0">
                <a:solidFill>
                  <a:schemeClr val="tx2">
                    <a:lumMod val="90000"/>
                  </a:schemeClr>
                </a:solidFill>
              </a:rPr>
              <a:t>покинул</a:t>
            </a:r>
            <a:r>
              <a:rPr lang="uk-UA" dirty="0" smtClean="0">
                <a:solidFill>
                  <a:schemeClr val="tx2">
                    <a:lumMod val="90000"/>
                  </a:schemeClr>
                </a:solidFill>
              </a:rPr>
              <a:t> </a:t>
            </a:r>
            <a:r>
              <a:rPr lang="uk-UA" dirty="0" err="1" smtClean="0">
                <a:solidFill>
                  <a:schemeClr val="tx2">
                    <a:lumMod val="90000"/>
                  </a:schemeClr>
                </a:solidFill>
              </a:rPr>
              <a:t>Аракатаку</a:t>
            </a:r>
            <a:r>
              <a:rPr lang="uk-UA" dirty="0" smtClean="0">
                <a:solidFill>
                  <a:schemeClr val="tx2">
                    <a:lumMod val="90000"/>
                  </a:schemeClr>
                </a:solidFill>
              </a:rPr>
              <a:t> и </a:t>
            </a:r>
            <a:r>
              <a:rPr lang="uk-UA" dirty="0" err="1" smtClean="0">
                <a:solidFill>
                  <a:schemeClr val="tx2">
                    <a:lumMod val="90000"/>
                  </a:schemeClr>
                </a:solidFill>
              </a:rPr>
              <a:t>учился</a:t>
            </a:r>
            <a:r>
              <a:rPr lang="uk-UA" dirty="0" smtClean="0">
                <a:solidFill>
                  <a:schemeClr val="tx2">
                    <a:lumMod val="90000"/>
                  </a:schemeClr>
                </a:solidFill>
              </a:rPr>
              <a:t> в </a:t>
            </a:r>
            <a:r>
              <a:rPr lang="uk-UA" dirty="0" err="1" smtClean="0">
                <a:solidFill>
                  <a:schemeClr val="tx2">
                    <a:lumMod val="90000"/>
                  </a:schemeClr>
                </a:solidFill>
              </a:rPr>
              <a:t>интернате</a:t>
            </a:r>
            <a:r>
              <a:rPr lang="uk-UA" dirty="0" smtClean="0">
                <a:solidFill>
                  <a:schemeClr val="tx2">
                    <a:lumMod val="90000"/>
                  </a:schemeClr>
                </a:solidFill>
              </a:rPr>
              <a:t> г. </a:t>
            </a:r>
            <a:r>
              <a:rPr lang="uk-UA" dirty="0" err="1" smtClean="0">
                <a:solidFill>
                  <a:schemeClr val="tx2">
                    <a:lumMod val="90000"/>
                  </a:schemeClr>
                </a:solidFill>
              </a:rPr>
              <a:t>Сапакира</a:t>
            </a:r>
            <a:r>
              <a:rPr lang="uk-UA" dirty="0" smtClean="0">
                <a:solidFill>
                  <a:schemeClr val="tx2">
                    <a:lumMod val="90000"/>
                  </a:schemeClr>
                </a:solidFill>
              </a:rPr>
              <a:t>. </a:t>
            </a:r>
            <a:r>
              <a:rPr lang="uk-UA" dirty="0" err="1" smtClean="0">
                <a:solidFill>
                  <a:schemeClr val="tx2">
                    <a:lumMod val="90000"/>
                  </a:schemeClr>
                </a:solidFill>
              </a:rPr>
              <a:t>Здесь</a:t>
            </a:r>
            <a:r>
              <a:rPr lang="uk-UA" dirty="0" smtClean="0">
                <a:solidFill>
                  <a:schemeClr val="tx2">
                    <a:lumMod val="90000"/>
                  </a:schemeClr>
                </a:solidFill>
              </a:rPr>
              <a:t> он </a:t>
            </a:r>
            <a:r>
              <a:rPr lang="uk-UA" dirty="0" err="1" smtClean="0">
                <a:solidFill>
                  <a:schemeClr val="tx2">
                    <a:lumMod val="90000"/>
                  </a:schemeClr>
                </a:solidFill>
              </a:rPr>
              <a:t>впервые</a:t>
            </a:r>
            <a:r>
              <a:rPr lang="uk-UA" dirty="0" smtClean="0">
                <a:solidFill>
                  <a:schemeClr val="tx2">
                    <a:lumMod val="90000"/>
                  </a:schemeClr>
                </a:solidFill>
              </a:rPr>
              <a:t> </a:t>
            </a:r>
            <a:r>
              <a:rPr lang="uk-UA" dirty="0" err="1" smtClean="0">
                <a:solidFill>
                  <a:schemeClr val="tx2">
                    <a:lumMod val="90000"/>
                  </a:schemeClr>
                </a:solidFill>
              </a:rPr>
              <a:t>пробует</a:t>
            </a:r>
            <a:r>
              <a:rPr lang="uk-UA" dirty="0" smtClean="0">
                <a:solidFill>
                  <a:schemeClr val="tx2">
                    <a:lumMod val="90000"/>
                  </a:schemeClr>
                </a:solidFill>
              </a:rPr>
              <a:t> </a:t>
            </a:r>
            <a:r>
              <a:rPr lang="uk-UA" dirty="0" err="1" smtClean="0">
                <a:solidFill>
                  <a:schemeClr val="tx2">
                    <a:lumMod val="90000"/>
                  </a:schemeClr>
                </a:solidFill>
              </a:rPr>
              <a:t>писать</a:t>
            </a:r>
            <a:r>
              <a:rPr lang="uk-UA" dirty="0" smtClean="0">
                <a:solidFill>
                  <a:schemeClr val="tx2">
                    <a:lumMod val="90000"/>
                  </a:schemeClr>
                </a:solidFill>
              </a:rPr>
              <a:t>. 1946 Маркес </a:t>
            </a:r>
            <a:r>
              <a:rPr lang="uk-UA" dirty="0" err="1" smtClean="0">
                <a:solidFill>
                  <a:schemeClr val="tx2">
                    <a:lumMod val="90000"/>
                  </a:schemeClr>
                </a:solidFill>
              </a:rPr>
              <a:t>поступил</a:t>
            </a:r>
            <a:r>
              <a:rPr lang="uk-UA" dirty="0" smtClean="0">
                <a:solidFill>
                  <a:schemeClr val="tx2">
                    <a:lumMod val="90000"/>
                  </a:schemeClr>
                </a:solidFill>
              </a:rPr>
              <a:t> на </a:t>
            </a:r>
            <a:r>
              <a:rPr lang="uk-UA" dirty="0" err="1" smtClean="0">
                <a:solidFill>
                  <a:schemeClr val="tx2">
                    <a:lumMod val="90000"/>
                  </a:schemeClr>
                </a:solidFill>
              </a:rPr>
              <a:t>юридический</a:t>
            </a:r>
            <a:r>
              <a:rPr lang="uk-UA" dirty="0" smtClean="0">
                <a:solidFill>
                  <a:schemeClr val="tx2">
                    <a:lumMod val="90000"/>
                  </a:schemeClr>
                </a:solidFill>
              </a:rPr>
              <a:t> факультет </a:t>
            </a:r>
            <a:r>
              <a:rPr lang="uk-UA" dirty="0" err="1" smtClean="0">
                <a:solidFill>
                  <a:schemeClr val="tx2">
                    <a:lumMod val="90000"/>
                  </a:schemeClr>
                </a:solidFill>
              </a:rPr>
              <a:t>университета</a:t>
            </a:r>
            <a:r>
              <a:rPr lang="uk-UA" dirty="0" smtClean="0">
                <a:solidFill>
                  <a:schemeClr val="tx2">
                    <a:lumMod val="90000"/>
                  </a:schemeClr>
                </a:solidFill>
              </a:rPr>
              <a:t> в </a:t>
            </a:r>
            <a:r>
              <a:rPr lang="uk-UA" dirty="0" err="1" smtClean="0">
                <a:solidFill>
                  <a:schemeClr val="tx2">
                    <a:lumMod val="90000"/>
                  </a:schemeClr>
                </a:solidFill>
              </a:rPr>
              <a:t>Боготе</a:t>
            </a:r>
            <a:r>
              <a:rPr lang="uk-UA" dirty="0" smtClean="0">
                <a:solidFill>
                  <a:schemeClr val="tx2">
                    <a:lumMod val="90000"/>
                  </a:schemeClr>
                </a:solidFill>
              </a:rPr>
              <a:t>.</a:t>
            </a:r>
          </a:p>
          <a:p>
            <a:r>
              <a:rPr lang="uk-UA" dirty="0" smtClean="0">
                <a:solidFill>
                  <a:schemeClr val="tx2">
                    <a:lumMod val="90000"/>
                  </a:schemeClr>
                </a:solidFill>
              </a:rPr>
              <a:t> </a:t>
            </a:r>
            <a:r>
              <a:rPr lang="uk-UA" dirty="0" err="1" smtClean="0">
                <a:solidFill>
                  <a:schemeClr val="tx2">
                    <a:lumMod val="90000"/>
                  </a:schemeClr>
                </a:solidFill>
              </a:rPr>
              <a:t>Первый</a:t>
            </a:r>
            <a:r>
              <a:rPr lang="uk-UA" dirty="0" smtClean="0">
                <a:solidFill>
                  <a:schemeClr val="tx2">
                    <a:lumMod val="90000"/>
                  </a:schemeClr>
                </a:solidFill>
              </a:rPr>
              <a:t> </a:t>
            </a:r>
            <a:r>
              <a:rPr lang="uk-UA" dirty="0" err="1" smtClean="0">
                <a:solidFill>
                  <a:schemeClr val="tx2">
                    <a:lumMod val="90000"/>
                  </a:schemeClr>
                </a:solidFill>
              </a:rPr>
              <a:t>рассказ</a:t>
            </a:r>
            <a:r>
              <a:rPr lang="uk-UA" dirty="0" smtClean="0">
                <a:solidFill>
                  <a:schemeClr val="tx2">
                    <a:lumMod val="90000"/>
                  </a:schemeClr>
                </a:solidFill>
              </a:rPr>
              <a:t> </a:t>
            </a:r>
            <a:r>
              <a:rPr lang="uk-UA" dirty="0" err="1" smtClean="0">
                <a:solidFill>
                  <a:schemeClr val="tx2">
                    <a:lumMod val="90000"/>
                  </a:schemeClr>
                </a:solidFill>
              </a:rPr>
              <a:t>Гарсии</a:t>
            </a:r>
            <a:r>
              <a:rPr lang="uk-UA" dirty="0" smtClean="0">
                <a:solidFill>
                  <a:schemeClr val="tx2">
                    <a:lumMod val="90000"/>
                  </a:schemeClr>
                </a:solidFill>
              </a:rPr>
              <a:t> Маркеса </a:t>
            </a:r>
            <a:r>
              <a:rPr lang="uk-UA" dirty="0" err="1" smtClean="0">
                <a:solidFill>
                  <a:schemeClr val="tx2">
                    <a:lumMod val="90000"/>
                  </a:schemeClr>
                </a:solidFill>
              </a:rPr>
              <a:t>был</a:t>
            </a:r>
            <a:r>
              <a:rPr lang="uk-UA" dirty="0" smtClean="0">
                <a:solidFill>
                  <a:schemeClr val="tx2">
                    <a:lumMod val="90000"/>
                  </a:schemeClr>
                </a:solidFill>
              </a:rPr>
              <a:t> </a:t>
            </a:r>
            <a:r>
              <a:rPr lang="uk-UA" dirty="0" err="1" smtClean="0">
                <a:solidFill>
                  <a:schemeClr val="tx2">
                    <a:lumMod val="90000"/>
                  </a:schemeClr>
                </a:solidFill>
              </a:rPr>
              <a:t>опубликован</a:t>
            </a:r>
            <a:r>
              <a:rPr lang="uk-UA" dirty="0" smtClean="0">
                <a:solidFill>
                  <a:schemeClr val="tx2">
                    <a:lumMod val="90000"/>
                  </a:schemeClr>
                </a:solidFill>
              </a:rPr>
              <a:t> 1947 p., </a:t>
            </a:r>
            <a:r>
              <a:rPr lang="uk-UA" dirty="0" err="1" smtClean="0">
                <a:solidFill>
                  <a:schemeClr val="tx2">
                    <a:lumMod val="90000"/>
                  </a:schemeClr>
                </a:solidFill>
              </a:rPr>
              <a:t>Но</a:t>
            </a:r>
            <a:r>
              <a:rPr lang="uk-UA" dirty="0" smtClean="0">
                <a:solidFill>
                  <a:schemeClr val="tx2">
                    <a:lumMod val="90000"/>
                  </a:schemeClr>
                </a:solidFill>
              </a:rPr>
              <a:t> </a:t>
            </a:r>
            <a:r>
              <a:rPr lang="uk-UA" dirty="0" err="1" smtClean="0">
                <a:solidFill>
                  <a:schemeClr val="tx2">
                    <a:lumMod val="90000"/>
                  </a:schemeClr>
                </a:solidFill>
              </a:rPr>
              <a:t>его</a:t>
            </a:r>
            <a:r>
              <a:rPr lang="uk-UA" dirty="0" smtClean="0">
                <a:solidFill>
                  <a:schemeClr val="tx2">
                    <a:lumMod val="90000"/>
                  </a:schemeClr>
                </a:solidFill>
              </a:rPr>
              <a:t> автор не </a:t>
            </a:r>
            <a:r>
              <a:rPr lang="uk-UA" dirty="0" err="1" smtClean="0">
                <a:solidFill>
                  <a:schemeClr val="tx2">
                    <a:lumMod val="90000"/>
                  </a:schemeClr>
                </a:solidFill>
              </a:rPr>
              <a:t>мыслил</a:t>
            </a:r>
            <a:r>
              <a:rPr lang="uk-UA" dirty="0" smtClean="0">
                <a:solidFill>
                  <a:schemeClr val="tx2">
                    <a:lumMod val="90000"/>
                  </a:schemeClr>
                </a:solidFill>
              </a:rPr>
              <a:t> </a:t>
            </a:r>
            <a:r>
              <a:rPr lang="uk-UA" dirty="0" err="1" smtClean="0">
                <a:solidFill>
                  <a:schemeClr val="tx2">
                    <a:lumMod val="90000"/>
                  </a:schemeClr>
                </a:solidFill>
              </a:rPr>
              <a:t>себя</a:t>
            </a:r>
            <a:r>
              <a:rPr lang="uk-UA" dirty="0" smtClean="0">
                <a:solidFill>
                  <a:schemeClr val="tx2">
                    <a:lumMod val="90000"/>
                  </a:schemeClr>
                </a:solidFill>
              </a:rPr>
              <a:t> </a:t>
            </a:r>
            <a:r>
              <a:rPr lang="uk-UA" dirty="0" err="1" smtClean="0">
                <a:solidFill>
                  <a:schemeClr val="tx2">
                    <a:lumMod val="90000"/>
                  </a:schemeClr>
                </a:solidFill>
              </a:rPr>
              <a:t>профессиональным</a:t>
            </a:r>
            <a:r>
              <a:rPr lang="uk-UA" dirty="0" smtClean="0">
                <a:solidFill>
                  <a:schemeClr val="tx2">
                    <a:lumMod val="90000"/>
                  </a:schemeClr>
                </a:solidFill>
              </a:rPr>
              <a:t> </a:t>
            </a:r>
            <a:r>
              <a:rPr lang="uk-UA" dirty="0" err="1" smtClean="0">
                <a:solidFill>
                  <a:schemeClr val="tx2">
                    <a:lumMod val="90000"/>
                  </a:schemeClr>
                </a:solidFill>
              </a:rPr>
              <a:t>литератором</a:t>
            </a:r>
            <a:r>
              <a:rPr lang="uk-UA" dirty="0" smtClean="0">
                <a:solidFill>
                  <a:schemeClr val="tx2">
                    <a:lumMod val="90000"/>
                  </a:schemeClr>
                </a:solidFill>
              </a:rPr>
              <a:t>. 1948 в </a:t>
            </a:r>
            <a:r>
              <a:rPr lang="uk-UA" dirty="0" err="1" smtClean="0">
                <a:solidFill>
                  <a:schemeClr val="tx2">
                    <a:lumMod val="90000"/>
                  </a:schemeClr>
                </a:solidFill>
              </a:rPr>
              <a:t>результате</a:t>
            </a:r>
            <a:r>
              <a:rPr lang="uk-UA" dirty="0" smtClean="0">
                <a:solidFill>
                  <a:schemeClr val="tx2">
                    <a:lumMod val="90000"/>
                  </a:schemeClr>
                </a:solidFill>
              </a:rPr>
              <a:t> </a:t>
            </a:r>
            <a:r>
              <a:rPr lang="uk-UA" dirty="0" err="1" smtClean="0">
                <a:solidFill>
                  <a:schemeClr val="tx2">
                    <a:lumMod val="90000"/>
                  </a:schemeClr>
                </a:solidFill>
              </a:rPr>
              <a:t>убийства</a:t>
            </a:r>
            <a:r>
              <a:rPr lang="uk-UA" dirty="0" smtClean="0">
                <a:solidFill>
                  <a:schemeClr val="tx2">
                    <a:lumMod val="90000"/>
                  </a:schemeClr>
                </a:solidFill>
              </a:rPr>
              <a:t> </a:t>
            </a:r>
            <a:r>
              <a:rPr lang="uk-UA" dirty="0" err="1" smtClean="0">
                <a:solidFill>
                  <a:schemeClr val="tx2">
                    <a:lumMod val="90000"/>
                  </a:schemeClr>
                </a:solidFill>
              </a:rPr>
              <a:t>лидера</a:t>
            </a:r>
            <a:r>
              <a:rPr lang="uk-UA" dirty="0" smtClean="0">
                <a:solidFill>
                  <a:schemeClr val="tx2">
                    <a:lumMod val="90000"/>
                  </a:schemeClr>
                </a:solidFill>
              </a:rPr>
              <a:t> </a:t>
            </a:r>
            <a:r>
              <a:rPr lang="uk-UA" dirty="0" err="1" smtClean="0">
                <a:solidFill>
                  <a:schemeClr val="tx2">
                    <a:lumMod val="90000"/>
                  </a:schemeClr>
                </a:solidFill>
              </a:rPr>
              <a:t>либеральной</a:t>
            </a:r>
            <a:r>
              <a:rPr lang="uk-UA" dirty="0" smtClean="0">
                <a:solidFill>
                  <a:schemeClr val="tx2">
                    <a:lumMod val="90000"/>
                  </a:schemeClr>
                </a:solidFill>
              </a:rPr>
              <a:t> </a:t>
            </a:r>
            <a:r>
              <a:rPr lang="uk-UA" dirty="0" err="1" smtClean="0">
                <a:solidFill>
                  <a:schemeClr val="tx2">
                    <a:lumMod val="90000"/>
                  </a:schemeClr>
                </a:solidFill>
              </a:rPr>
              <a:t>партии</a:t>
            </a:r>
            <a:r>
              <a:rPr lang="uk-UA" dirty="0" smtClean="0">
                <a:solidFill>
                  <a:schemeClr val="tx2">
                    <a:lumMod val="90000"/>
                  </a:schemeClr>
                </a:solidFill>
              </a:rPr>
              <a:t> обстановка в столице </a:t>
            </a:r>
            <a:r>
              <a:rPr lang="uk-UA" dirty="0" err="1" smtClean="0">
                <a:solidFill>
                  <a:schemeClr val="tx2">
                    <a:lumMod val="90000"/>
                  </a:schemeClr>
                </a:solidFill>
              </a:rPr>
              <a:t>осложнилась</a:t>
            </a:r>
            <a:r>
              <a:rPr lang="uk-UA" dirty="0" smtClean="0">
                <a:solidFill>
                  <a:schemeClr val="tx2">
                    <a:lumMod val="90000"/>
                  </a:schemeClr>
                </a:solidFill>
              </a:rPr>
              <a:t>, и </a:t>
            </a:r>
            <a:r>
              <a:rPr lang="uk-UA" dirty="0" err="1" smtClean="0">
                <a:solidFill>
                  <a:schemeClr val="tx2">
                    <a:lumMod val="90000"/>
                  </a:schemeClr>
                </a:solidFill>
              </a:rPr>
              <a:t>Гарсия</a:t>
            </a:r>
            <a:r>
              <a:rPr lang="uk-UA" dirty="0" smtClean="0">
                <a:solidFill>
                  <a:schemeClr val="tx2">
                    <a:lumMod val="90000"/>
                  </a:schemeClr>
                </a:solidFill>
              </a:rPr>
              <a:t> Маркес </a:t>
            </a:r>
            <a:r>
              <a:rPr lang="uk-UA" dirty="0" err="1" smtClean="0">
                <a:solidFill>
                  <a:schemeClr val="tx2">
                    <a:lumMod val="90000"/>
                  </a:schemeClr>
                </a:solidFill>
              </a:rPr>
              <a:t>переехал</a:t>
            </a:r>
            <a:r>
              <a:rPr lang="uk-UA" dirty="0" smtClean="0">
                <a:solidFill>
                  <a:schemeClr val="tx2">
                    <a:lumMod val="90000"/>
                  </a:schemeClr>
                </a:solidFill>
              </a:rPr>
              <a:t> в </a:t>
            </a:r>
            <a:r>
              <a:rPr lang="uk-UA" dirty="0" err="1" smtClean="0">
                <a:solidFill>
                  <a:schemeClr val="tx2">
                    <a:lumMod val="90000"/>
                  </a:schemeClr>
                </a:solidFill>
              </a:rPr>
              <a:t>Картахену</a:t>
            </a:r>
            <a:r>
              <a:rPr lang="uk-UA" dirty="0" smtClean="0">
                <a:solidFill>
                  <a:schemeClr val="tx2">
                    <a:lumMod val="90000"/>
                  </a:schemeClr>
                </a:solidFill>
              </a:rPr>
              <a:t>, </a:t>
            </a:r>
            <a:r>
              <a:rPr lang="uk-UA" dirty="0" err="1" smtClean="0">
                <a:solidFill>
                  <a:schemeClr val="tx2">
                    <a:lumMod val="90000"/>
                  </a:schemeClr>
                </a:solidFill>
              </a:rPr>
              <a:t>где</a:t>
            </a:r>
            <a:r>
              <a:rPr lang="uk-UA" dirty="0" smtClean="0">
                <a:solidFill>
                  <a:schemeClr val="tx2">
                    <a:lumMod val="90000"/>
                  </a:schemeClr>
                </a:solidFill>
              </a:rPr>
              <a:t> </a:t>
            </a:r>
            <a:r>
              <a:rPr lang="uk-UA" dirty="0" err="1" smtClean="0">
                <a:solidFill>
                  <a:schemeClr val="tx2">
                    <a:lumMod val="90000"/>
                  </a:schemeClr>
                </a:solidFill>
              </a:rPr>
              <a:t>пытался</a:t>
            </a:r>
            <a:r>
              <a:rPr lang="uk-UA" dirty="0" smtClean="0">
                <a:solidFill>
                  <a:schemeClr val="tx2">
                    <a:lumMod val="90000"/>
                  </a:schemeClr>
                </a:solidFill>
              </a:rPr>
              <a:t> </a:t>
            </a:r>
            <a:r>
              <a:rPr lang="uk-UA" dirty="0" err="1" smtClean="0">
                <a:solidFill>
                  <a:schemeClr val="tx2">
                    <a:lumMod val="90000"/>
                  </a:schemeClr>
                </a:solidFill>
              </a:rPr>
              <a:t>продолжить</a:t>
            </a:r>
            <a:r>
              <a:rPr lang="uk-UA" dirty="0" smtClean="0">
                <a:solidFill>
                  <a:schemeClr val="tx2">
                    <a:lumMod val="90000"/>
                  </a:schemeClr>
                </a:solidFill>
              </a:rPr>
              <a:t> </a:t>
            </a:r>
            <a:r>
              <a:rPr lang="uk-UA" dirty="0" err="1" smtClean="0">
                <a:solidFill>
                  <a:schemeClr val="tx2">
                    <a:lumMod val="90000"/>
                  </a:schemeClr>
                </a:solidFill>
              </a:rPr>
              <a:t>занятия</a:t>
            </a:r>
            <a:r>
              <a:rPr lang="uk-UA" dirty="0" smtClean="0">
                <a:solidFill>
                  <a:schemeClr val="tx2">
                    <a:lumMod val="90000"/>
                  </a:schemeClr>
                </a:solidFill>
              </a:rPr>
              <a:t>. </a:t>
            </a:r>
            <a:r>
              <a:rPr lang="uk-UA" dirty="0" err="1" smtClean="0">
                <a:solidFill>
                  <a:schemeClr val="tx2">
                    <a:lumMod val="90000"/>
                  </a:schemeClr>
                </a:solidFill>
              </a:rPr>
              <a:t>Но</a:t>
            </a:r>
            <a:r>
              <a:rPr lang="uk-UA" dirty="0" smtClean="0">
                <a:solidFill>
                  <a:schemeClr val="tx2">
                    <a:lumMod val="90000"/>
                  </a:schemeClr>
                </a:solidFill>
              </a:rPr>
              <a:t> </a:t>
            </a:r>
            <a:r>
              <a:rPr lang="uk-UA" dirty="0" err="1" smtClean="0">
                <a:solidFill>
                  <a:schemeClr val="tx2">
                    <a:lumMod val="90000"/>
                  </a:schemeClr>
                </a:solidFill>
              </a:rPr>
              <a:t>адвокатская</a:t>
            </a:r>
            <a:r>
              <a:rPr lang="uk-UA" dirty="0" smtClean="0">
                <a:solidFill>
                  <a:schemeClr val="tx2">
                    <a:lumMod val="90000"/>
                  </a:schemeClr>
                </a:solidFill>
              </a:rPr>
              <a:t> </a:t>
            </a:r>
            <a:r>
              <a:rPr lang="uk-UA" dirty="0" err="1" smtClean="0">
                <a:solidFill>
                  <a:schemeClr val="tx2">
                    <a:lumMod val="90000"/>
                  </a:schemeClr>
                </a:solidFill>
              </a:rPr>
              <a:t>карьера</a:t>
            </a:r>
            <a:r>
              <a:rPr lang="uk-UA" dirty="0" smtClean="0">
                <a:solidFill>
                  <a:schemeClr val="tx2">
                    <a:lumMod val="90000"/>
                  </a:schemeClr>
                </a:solidFill>
              </a:rPr>
              <a:t> </a:t>
            </a:r>
            <a:r>
              <a:rPr lang="uk-UA" dirty="0" err="1" smtClean="0">
                <a:solidFill>
                  <a:schemeClr val="tx2">
                    <a:lumMod val="90000"/>
                  </a:schemeClr>
                </a:solidFill>
              </a:rPr>
              <a:t>его</a:t>
            </a:r>
            <a:r>
              <a:rPr lang="uk-UA" dirty="0" smtClean="0">
                <a:solidFill>
                  <a:schemeClr val="tx2">
                    <a:lumMod val="90000"/>
                  </a:schemeClr>
                </a:solidFill>
              </a:rPr>
              <a:t> мало </a:t>
            </a:r>
            <a:r>
              <a:rPr lang="uk-UA" dirty="0" err="1" smtClean="0">
                <a:solidFill>
                  <a:schemeClr val="tx2">
                    <a:lumMod val="90000"/>
                  </a:schemeClr>
                </a:solidFill>
              </a:rPr>
              <a:t>привлекала</a:t>
            </a:r>
            <a:r>
              <a:rPr lang="uk-UA" dirty="0" smtClean="0">
                <a:solidFill>
                  <a:schemeClr val="tx2">
                    <a:lumMod val="90000"/>
                  </a:schemeClr>
                </a:solidFill>
              </a:rPr>
              <a:t>, а </a:t>
            </a:r>
            <a:r>
              <a:rPr lang="uk-UA" dirty="0" err="1" smtClean="0">
                <a:solidFill>
                  <a:schemeClr val="tx2">
                    <a:lumMod val="90000"/>
                  </a:schemeClr>
                </a:solidFill>
              </a:rPr>
              <a:t>вскоре</a:t>
            </a:r>
            <a:r>
              <a:rPr lang="uk-UA" dirty="0" smtClean="0">
                <a:solidFill>
                  <a:schemeClr val="tx2">
                    <a:lumMod val="90000"/>
                  </a:schemeClr>
                </a:solidFill>
              </a:rPr>
              <a:t> он </a:t>
            </a:r>
            <a:r>
              <a:rPr lang="uk-UA" dirty="0" err="1" smtClean="0">
                <a:solidFill>
                  <a:schemeClr val="tx2">
                    <a:lumMod val="90000"/>
                  </a:schemeClr>
                </a:solidFill>
              </a:rPr>
              <a:t>совсем</a:t>
            </a:r>
            <a:r>
              <a:rPr lang="uk-UA" dirty="0" smtClean="0">
                <a:solidFill>
                  <a:schemeClr val="tx2">
                    <a:lumMod val="90000"/>
                  </a:schemeClr>
                </a:solidFill>
              </a:rPr>
              <a:t> </a:t>
            </a:r>
            <a:r>
              <a:rPr lang="uk-UA" dirty="0" err="1" smtClean="0">
                <a:solidFill>
                  <a:schemeClr val="tx2">
                    <a:lumMod val="90000"/>
                  </a:schemeClr>
                </a:solidFill>
              </a:rPr>
              <a:t>отказался</a:t>
            </a:r>
            <a:r>
              <a:rPr lang="uk-UA" dirty="0" smtClean="0">
                <a:solidFill>
                  <a:schemeClr val="tx2">
                    <a:lumMod val="90000"/>
                  </a:schemeClr>
                </a:solidFill>
              </a:rPr>
              <a:t> от </a:t>
            </a:r>
            <a:r>
              <a:rPr lang="uk-UA" dirty="0" err="1" smtClean="0">
                <a:solidFill>
                  <a:schemeClr val="tx2">
                    <a:lumMod val="90000"/>
                  </a:schemeClr>
                </a:solidFill>
              </a:rPr>
              <a:t>нее</a:t>
            </a:r>
            <a:r>
              <a:rPr lang="uk-UA" dirty="0" smtClean="0">
                <a:solidFill>
                  <a:schemeClr val="tx2">
                    <a:lumMod val="90000"/>
                  </a:schemeClr>
                </a:solidFill>
              </a:rPr>
              <a:t> и </a:t>
            </a:r>
            <a:r>
              <a:rPr lang="uk-UA" dirty="0" err="1" smtClean="0">
                <a:solidFill>
                  <a:schemeClr val="tx2">
                    <a:lumMod val="90000"/>
                  </a:schemeClr>
                </a:solidFill>
              </a:rPr>
              <a:t>обратился</a:t>
            </a:r>
            <a:r>
              <a:rPr lang="uk-UA" dirty="0" smtClean="0">
                <a:solidFill>
                  <a:schemeClr val="tx2">
                    <a:lumMod val="90000"/>
                  </a:schemeClr>
                </a:solidFill>
              </a:rPr>
              <a:t> к </a:t>
            </a:r>
            <a:r>
              <a:rPr lang="uk-UA" dirty="0" err="1" smtClean="0">
                <a:solidFill>
                  <a:schemeClr val="tx2">
                    <a:lumMod val="90000"/>
                  </a:schemeClr>
                </a:solidFill>
              </a:rPr>
              <a:t>журналистике</a:t>
            </a:r>
            <a:r>
              <a:rPr lang="uk-UA" dirty="0" smtClean="0">
                <a:solidFill>
                  <a:schemeClr val="tx2">
                    <a:lumMod val="90000"/>
                  </a:schemeClr>
                </a:solidFill>
              </a:rPr>
              <a:t>.</a:t>
            </a:r>
          </a:p>
          <a:p>
            <a:r>
              <a:rPr lang="uk-UA" dirty="0" smtClean="0">
                <a:solidFill>
                  <a:schemeClr val="tx2">
                    <a:lumMod val="90000"/>
                  </a:schemeClr>
                </a:solidFill>
              </a:rPr>
              <a:t> С 1950 по 1954 г. </a:t>
            </a:r>
            <a:r>
              <a:rPr lang="uk-UA" dirty="0" err="1" smtClean="0">
                <a:solidFill>
                  <a:schemeClr val="tx2">
                    <a:lumMod val="90000"/>
                  </a:schemeClr>
                </a:solidFill>
              </a:rPr>
              <a:t>Гарсия</a:t>
            </a:r>
            <a:r>
              <a:rPr lang="uk-UA" dirty="0" smtClean="0">
                <a:solidFill>
                  <a:schemeClr val="tx2">
                    <a:lumMod val="90000"/>
                  </a:schemeClr>
                </a:solidFill>
              </a:rPr>
              <a:t> Маркес </a:t>
            </a:r>
            <a:r>
              <a:rPr lang="uk-UA" dirty="0" err="1" smtClean="0">
                <a:solidFill>
                  <a:schemeClr val="tx2">
                    <a:lumMod val="90000"/>
                  </a:schemeClr>
                </a:solidFill>
              </a:rPr>
              <a:t>работал</a:t>
            </a:r>
            <a:r>
              <a:rPr lang="uk-UA" dirty="0" smtClean="0">
                <a:solidFill>
                  <a:schemeClr val="tx2">
                    <a:lumMod val="90000"/>
                  </a:schemeClr>
                </a:solidFill>
              </a:rPr>
              <a:t> репортером, </a:t>
            </a:r>
            <a:r>
              <a:rPr lang="uk-UA" dirty="0" err="1" smtClean="0">
                <a:solidFill>
                  <a:schemeClr val="tx2">
                    <a:lumMod val="90000"/>
                  </a:schemeClr>
                </a:solidFill>
              </a:rPr>
              <a:t>вел</a:t>
            </a:r>
            <a:r>
              <a:rPr lang="uk-UA" dirty="0" smtClean="0">
                <a:solidFill>
                  <a:schemeClr val="tx2">
                    <a:lumMod val="90000"/>
                  </a:schemeClr>
                </a:solidFill>
              </a:rPr>
              <a:t> </a:t>
            </a:r>
            <a:r>
              <a:rPr lang="uk-UA" dirty="0" err="1" smtClean="0">
                <a:solidFill>
                  <a:schemeClr val="tx2">
                    <a:lumMod val="90000"/>
                  </a:schemeClr>
                </a:solidFill>
              </a:rPr>
              <a:t>раздел</a:t>
            </a:r>
            <a:r>
              <a:rPr lang="uk-UA" dirty="0" smtClean="0">
                <a:solidFill>
                  <a:schemeClr val="tx2">
                    <a:lumMod val="90000"/>
                  </a:schemeClr>
                </a:solidFill>
              </a:rPr>
              <a:t> </a:t>
            </a:r>
            <a:r>
              <a:rPr lang="uk-UA" dirty="0" err="1" smtClean="0">
                <a:solidFill>
                  <a:schemeClr val="tx2">
                    <a:lumMod val="90000"/>
                  </a:schemeClr>
                </a:solidFill>
              </a:rPr>
              <a:t>хроники</a:t>
            </a:r>
            <a:r>
              <a:rPr lang="uk-UA" dirty="0" smtClean="0">
                <a:solidFill>
                  <a:schemeClr val="tx2">
                    <a:lumMod val="90000"/>
                  </a:schemeClr>
                </a:solidFill>
              </a:rPr>
              <a:t>. 1951 </a:t>
            </a:r>
            <a:r>
              <a:rPr lang="uk-UA" dirty="0" err="1" smtClean="0">
                <a:solidFill>
                  <a:schemeClr val="tx2">
                    <a:lumMod val="90000"/>
                  </a:schemeClr>
                </a:solidFill>
              </a:rPr>
              <a:t>вышла</a:t>
            </a:r>
            <a:r>
              <a:rPr lang="uk-UA" dirty="0" smtClean="0">
                <a:solidFill>
                  <a:schemeClr val="tx2">
                    <a:lumMod val="90000"/>
                  </a:schemeClr>
                </a:solidFill>
              </a:rPr>
              <a:t> </a:t>
            </a:r>
            <a:r>
              <a:rPr lang="uk-UA" dirty="0" err="1" smtClean="0">
                <a:solidFill>
                  <a:schemeClr val="tx2">
                    <a:lumMod val="90000"/>
                  </a:schemeClr>
                </a:solidFill>
              </a:rPr>
              <a:t>повесть</a:t>
            </a:r>
            <a:r>
              <a:rPr lang="uk-UA" dirty="0" smtClean="0">
                <a:solidFill>
                  <a:schemeClr val="tx2">
                    <a:lumMod val="90000"/>
                  </a:schemeClr>
                </a:solidFill>
              </a:rPr>
              <a:t> «</a:t>
            </a:r>
            <a:r>
              <a:rPr lang="uk-UA" dirty="0" err="1" smtClean="0">
                <a:solidFill>
                  <a:schemeClr val="tx2">
                    <a:lumMod val="90000"/>
                  </a:schemeClr>
                </a:solidFill>
              </a:rPr>
              <a:t>Опавшие</a:t>
            </a:r>
            <a:r>
              <a:rPr lang="uk-UA" dirty="0" smtClean="0">
                <a:solidFill>
                  <a:schemeClr val="tx2">
                    <a:lumMod val="90000"/>
                  </a:schemeClr>
                </a:solidFill>
              </a:rPr>
              <a:t> </a:t>
            </a:r>
            <a:r>
              <a:rPr lang="uk-UA" dirty="0" err="1" smtClean="0">
                <a:solidFill>
                  <a:schemeClr val="tx2">
                    <a:lumMod val="90000"/>
                  </a:schemeClr>
                </a:solidFill>
              </a:rPr>
              <a:t>листья</a:t>
            </a:r>
            <a:r>
              <a:rPr lang="uk-UA" dirty="0" smtClean="0">
                <a:solidFill>
                  <a:schemeClr val="tx2">
                    <a:lumMod val="90000"/>
                  </a:schemeClr>
                </a:solidFill>
              </a:rPr>
              <a:t>» («</a:t>
            </a:r>
            <a:r>
              <a:rPr lang="uk-UA" dirty="0" err="1" smtClean="0">
                <a:solidFill>
                  <a:schemeClr val="tx2">
                    <a:lumMod val="90000"/>
                  </a:schemeClr>
                </a:solidFill>
              </a:rPr>
              <a:t>La</a:t>
            </a:r>
            <a:r>
              <a:rPr lang="uk-UA" dirty="0" smtClean="0">
                <a:solidFill>
                  <a:schemeClr val="tx2">
                    <a:lumMod val="90000"/>
                  </a:schemeClr>
                </a:solidFill>
              </a:rPr>
              <a:t> </a:t>
            </a:r>
            <a:r>
              <a:rPr lang="uk-UA" dirty="0" err="1" smtClean="0">
                <a:solidFill>
                  <a:schemeClr val="tx2">
                    <a:lumMod val="90000"/>
                  </a:schemeClr>
                </a:solidFill>
              </a:rPr>
              <a:t>hojarasca</a:t>
            </a:r>
            <a:r>
              <a:rPr lang="uk-UA" dirty="0" smtClean="0">
                <a:solidFill>
                  <a:schemeClr val="tx2">
                    <a:lumMod val="90000"/>
                  </a:schemeClr>
                </a:solidFill>
              </a:rPr>
              <a:t>»), в </a:t>
            </a:r>
            <a:r>
              <a:rPr lang="uk-UA" dirty="0" err="1" smtClean="0">
                <a:solidFill>
                  <a:schemeClr val="tx2">
                    <a:lumMod val="90000"/>
                  </a:schemeClr>
                </a:solidFill>
              </a:rPr>
              <a:t>которой</a:t>
            </a:r>
            <a:r>
              <a:rPr lang="uk-UA" dirty="0" smtClean="0">
                <a:solidFill>
                  <a:schemeClr val="tx2">
                    <a:lumMod val="90000"/>
                  </a:schemeClr>
                </a:solidFill>
              </a:rPr>
              <a:t> </a:t>
            </a:r>
            <a:r>
              <a:rPr lang="uk-UA" dirty="0" err="1" smtClean="0">
                <a:solidFill>
                  <a:schemeClr val="tx2">
                    <a:lumMod val="90000"/>
                  </a:schemeClr>
                </a:solidFill>
              </a:rPr>
              <a:t>впервые</a:t>
            </a:r>
            <a:r>
              <a:rPr lang="uk-UA" dirty="0" smtClean="0">
                <a:solidFill>
                  <a:schemeClr val="tx2">
                    <a:lumMod val="90000"/>
                  </a:schemeClr>
                </a:solidFill>
              </a:rPr>
              <a:t> </a:t>
            </a:r>
            <a:r>
              <a:rPr lang="uk-UA" dirty="0" err="1" smtClean="0">
                <a:solidFill>
                  <a:schemeClr val="tx2">
                    <a:lumMod val="90000"/>
                  </a:schemeClr>
                </a:solidFill>
              </a:rPr>
              <a:t>появляется</a:t>
            </a:r>
            <a:r>
              <a:rPr lang="uk-UA" dirty="0" smtClean="0">
                <a:solidFill>
                  <a:schemeClr val="tx2">
                    <a:lumMod val="90000"/>
                  </a:schemeClr>
                </a:solidFill>
              </a:rPr>
              <a:t> городок </a:t>
            </a:r>
            <a:r>
              <a:rPr lang="uk-UA" dirty="0" err="1" smtClean="0">
                <a:solidFill>
                  <a:schemeClr val="tx2">
                    <a:lumMod val="90000"/>
                  </a:schemeClr>
                </a:solidFill>
              </a:rPr>
              <a:t>Макондо</a:t>
            </a:r>
            <a:r>
              <a:rPr lang="uk-UA" dirty="0" smtClean="0">
                <a:solidFill>
                  <a:schemeClr val="tx2">
                    <a:lumMod val="90000"/>
                  </a:schemeClr>
                </a:solidFill>
              </a:rPr>
              <a:t>, так </a:t>
            </a:r>
            <a:r>
              <a:rPr lang="uk-UA" dirty="0" err="1" smtClean="0">
                <a:solidFill>
                  <a:schemeClr val="tx2">
                    <a:lumMod val="90000"/>
                  </a:schemeClr>
                </a:solidFill>
              </a:rPr>
              <a:t>напоминающий</a:t>
            </a:r>
            <a:r>
              <a:rPr lang="uk-UA" dirty="0" smtClean="0">
                <a:solidFill>
                  <a:schemeClr val="tx2">
                    <a:lumMod val="90000"/>
                  </a:schemeClr>
                </a:solidFill>
              </a:rPr>
              <a:t> </a:t>
            </a:r>
            <a:r>
              <a:rPr lang="uk-UA" dirty="0" err="1" smtClean="0">
                <a:solidFill>
                  <a:schemeClr val="tx2">
                    <a:lumMod val="90000"/>
                  </a:schemeClr>
                </a:solidFill>
              </a:rPr>
              <a:t>родную</a:t>
            </a:r>
            <a:r>
              <a:rPr lang="uk-UA" dirty="0" smtClean="0">
                <a:solidFill>
                  <a:schemeClr val="tx2">
                    <a:lumMod val="90000"/>
                  </a:schemeClr>
                </a:solidFill>
              </a:rPr>
              <a:t> </a:t>
            </a:r>
            <a:r>
              <a:rPr lang="uk-UA" dirty="0" err="1" smtClean="0">
                <a:solidFill>
                  <a:schemeClr val="tx2">
                    <a:lumMod val="90000"/>
                  </a:schemeClr>
                </a:solidFill>
              </a:rPr>
              <a:t>Аракатаку</a:t>
            </a:r>
            <a:r>
              <a:rPr lang="uk-UA" dirty="0" smtClean="0">
                <a:solidFill>
                  <a:schemeClr val="tx2">
                    <a:lumMod val="90000"/>
                  </a:schemeClr>
                </a:solidFill>
              </a:rPr>
              <a:t>. </a:t>
            </a:r>
            <a:r>
              <a:rPr lang="uk-UA" dirty="0" err="1" smtClean="0">
                <a:solidFill>
                  <a:schemeClr val="tx2">
                    <a:lumMod val="90000"/>
                  </a:schemeClr>
                </a:solidFill>
              </a:rPr>
              <a:t>Вместе</a:t>
            </a:r>
            <a:r>
              <a:rPr lang="uk-UA" dirty="0" smtClean="0">
                <a:solidFill>
                  <a:schemeClr val="tx2">
                    <a:lumMod val="90000"/>
                  </a:schemeClr>
                </a:solidFill>
              </a:rPr>
              <a:t> с миром </a:t>
            </a:r>
            <a:r>
              <a:rPr lang="uk-UA" dirty="0" err="1" smtClean="0">
                <a:solidFill>
                  <a:schemeClr val="tx2">
                    <a:lumMod val="90000"/>
                  </a:schemeClr>
                </a:solidFill>
              </a:rPr>
              <a:t>Макондо</a:t>
            </a:r>
            <a:r>
              <a:rPr lang="uk-UA" dirty="0" smtClean="0">
                <a:solidFill>
                  <a:schemeClr val="tx2">
                    <a:lumMod val="90000"/>
                  </a:schemeClr>
                </a:solidFill>
              </a:rPr>
              <a:t> </a:t>
            </a:r>
            <a:r>
              <a:rPr lang="uk-UA" dirty="0" err="1" smtClean="0">
                <a:solidFill>
                  <a:schemeClr val="tx2">
                    <a:lumMod val="90000"/>
                  </a:schemeClr>
                </a:solidFill>
              </a:rPr>
              <a:t>приходит</a:t>
            </a:r>
            <a:r>
              <a:rPr lang="uk-UA" dirty="0" smtClean="0">
                <a:solidFill>
                  <a:schemeClr val="tx2">
                    <a:lumMod val="90000"/>
                  </a:schemeClr>
                </a:solidFill>
              </a:rPr>
              <a:t> и тема </a:t>
            </a:r>
            <a:r>
              <a:rPr lang="uk-UA" dirty="0" err="1" smtClean="0">
                <a:solidFill>
                  <a:schemeClr val="tx2">
                    <a:lumMod val="90000"/>
                  </a:schemeClr>
                </a:solidFill>
              </a:rPr>
              <a:t>одиночества</a:t>
            </a:r>
            <a:r>
              <a:rPr lang="uk-UA" dirty="0" smtClean="0">
                <a:solidFill>
                  <a:schemeClr val="tx2">
                    <a:lumMod val="90000"/>
                  </a:schemeClr>
                </a:solidFill>
              </a:rPr>
              <a:t>, </a:t>
            </a:r>
            <a:r>
              <a:rPr lang="uk-UA" dirty="0" err="1" smtClean="0">
                <a:solidFill>
                  <a:schemeClr val="tx2">
                    <a:lumMod val="90000"/>
                  </a:schemeClr>
                </a:solidFill>
              </a:rPr>
              <a:t>центральная</a:t>
            </a:r>
            <a:r>
              <a:rPr lang="uk-UA" dirty="0" smtClean="0">
                <a:solidFill>
                  <a:schemeClr val="tx2">
                    <a:lumMod val="90000"/>
                  </a:schemeClr>
                </a:solidFill>
              </a:rPr>
              <a:t> для </a:t>
            </a:r>
            <a:r>
              <a:rPr lang="uk-UA" dirty="0" err="1" smtClean="0">
                <a:solidFill>
                  <a:schemeClr val="tx2">
                    <a:lumMod val="90000"/>
                  </a:schemeClr>
                </a:solidFill>
              </a:rPr>
              <a:t>всего</a:t>
            </a:r>
            <a:r>
              <a:rPr lang="uk-UA" dirty="0" smtClean="0">
                <a:solidFill>
                  <a:schemeClr val="tx2">
                    <a:lumMod val="90000"/>
                  </a:schemeClr>
                </a:solidFill>
              </a:rPr>
              <a:t> </a:t>
            </a:r>
            <a:r>
              <a:rPr lang="uk-UA" dirty="0" err="1" smtClean="0">
                <a:solidFill>
                  <a:schemeClr val="tx2">
                    <a:lumMod val="90000"/>
                  </a:schemeClr>
                </a:solidFill>
              </a:rPr>
              <a:t>творчества</a:t>
            </a:r>
            <a:r>
              <a:rPr lang="uk-UA" dirty="0" smtClean="0">
                <a:solidFill>
                  <a:schemeClr val="tx2">
                    <a:lumMod val="90000"/>
                  </a:schemeClr>
                </a:solidFill>
              </a:rPr>
              <a:t> </a:t>
            </a:r>
            <a:r>
              <a:rPr lang="uk-UA" dirty="0" err="1" smtClean="0">
                <a:solidFill>
                  <a:schemeClr val="tx2">
                    <a:lumMod val="90000"/>
                  </a:schemeClr>
                </a:solidFill>
              </a:rPr>
              <a:t>Гарсии</a:t>
            </a:r>
            <a:r>
              <a:rPr lang="uk-UA" dirty="0" smtClean="0">
                <a:solidFill>
                  <a:schemeClr val="tx2">
                    <a:lumMod val="90000"/>
                  </a:schemeClr>
                </a:solidFill>
              </a:rPr>
              <a:t> Маркеса.</a:t>
            </a:r>
          </a:p>
          <a:p>
            <a:endParaRPr lang="uk-U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gabri1.jpg"/>
          <p:cNvPicPr>
            <a:picLocks noChangeAspect="1"/>
          </p:cNvPicPr>
          <p:nvPr/>
        </p:nvPicPr>
        <p:blipFill>
          <a:blip r:embed="rId2"/>
          <a:stretch>
            <a:fillRect/>
          </a:stretch>
        </p:blipFill>
        <p:spPr>
          <a:xfrm>
            <a:off x="0" y="0"/>
            <a:ext cx="3750459" cy="2643182"/>
          </a:xfrm>
          <a:prstGeom prst="rect">
            <a:avLst/>
          </a:prstGeom>
        </p:spPr>
      </p:pic>
      <p:sp>
        <p:nvSpPr>
          <p:cNvPr id="5" name="TextBox 4"/>
          <p:cNvSpPr txBox="1"/>
          <p:nvPr/>
        </p:nvSpPr>
        <p:spPr>
          <a:xfrm>
            <a:off x="3714744" y="0"/>
            <a:ext cx="5429256" cy="2739211"/>
          </a:xfrm>
          <a:prstGeom prst="rect">
            <a:avLst/>
          </a:prstGeom>
          <a:noFill/>
        </p:spPr>
        <p:txBody>
          <a:bodyPr wrap="square" rtlCol="0">
            <a:spAutoFit/>
          </a:bodyPr>
          <a:lstStyle/>
          <a:p>
            <a:r>
              <a:rPr lang="uk-UA" sz="1400" dirty="0" smtClean="0"/>
              <a:t>1954 Маркес </a:t>
            </a:r>
            <a:r>
              <a:rPr lang="uk-UA" sz="1400" dirty="0" err="1" smtClean="0"/>
              <a:t>переехал</a:t>
            </a:r>
            <a:r>
              <a:rPr lang="uk-UA" sz="1400" dirty="0" smtClean="0"/>
              <a:t> в Боготу, </a:t>
            </a:r>
            <a:r>
              <a:rPr lang="uk-UA" sz="1400" dirty="0" err="1" smtClean="0"/>
              <a:t>продолжал</a:t>
            </a:r>
            <a:r>
              <a:rPr lang="uk-UA" sz="1400" dirty="0" smtClean="0"/>
              <a:t> </a:t>
            </a:r>
            <a:r>
              <a:rPr lang="uk-UA" sz="1400" dirty="0" err="1" smtClean="0"/>
              <a:t>работать</a:t>
            </a:r>
            <a:r>
              <a:rPr lang="uk-UA" sz="1400" dirty="0" smtClean="0"/>
              <a:t> в </a:t>
            </a:r>
            <a:r>
              <a:rPr lang="uk-UA" sz="1400" dirty="0" err="1" smtClean="0"/>
              <a:t>газете</a:t>
            </a:r>
            <a:r>
              <a:rPr lang="uk-UA" sz="1400" dirty="0" smtClean="0"/>
              <a:t>, </a:t>
            </a:r>
            <a:r>
              <a:rPr lang="uk-UA" sz="1400" dirty="0" err="1" smtClean="0"/>
              <a:t>занимался</a:t>
            </a:r>
            <a:r>
              <a:rPr lang="uk-UA" sz="1400" dirty="0" smtClean="0"/>
              <a:t> </a:t>
            </a:r>
            <a:r>
              <a:rPr lang="uk-UA" sz="1400" dirty="0" err="1" smtClean="0"/>
              <a:t>политической</a:t>
            </a:r>
            <a:r>
              <a:rPr lang="uk-UA" sz="1400" dirty="0" smtClean="0"/>
              <a:t> </a:t>
            </a:r>
            <a:r>
              <a:rPr lang="uk-UA" sz="1400" dirty="0" err="1" smtClean="0"/>
              <a:t>деятельностью</a:t>
            </a:r>
            <a:r>
              <a:rPr lang="uk-UA" sz="1400" dirty="0" smtClean="0"/>
              <a:t>, а в </a:t>
            </a:r>
            <a:r>
              <a:rPr lang="uk-UA" sz="1400" dirty="0" err="1" smtClean="0"/>
              <a:t>июле</a:t>
            </a:r>
            <a:r>
              <a:rPr lang="uk-UA" sz="1400" dirty="0" smtClean="0"/>
              <a:t> 1955 г. </a:t>
            </a:r>
            <a:r>
              <a:rPr lang="uk-UA" sz="1400" dirty="0" err="1" smtClean="0"/>
              <a:t>как</a:t>
            </a:r>
            <a:r>
              <a:rPr lang="uk-UA" sz="1400" dirty="0" smtClean="0"/>
              <a:t> </a:t>
            </a:r>
            <a:r>
              <a:rPr lang="uk-UA" sz="1400" dirty="0" err="1" smtClean="0"/>
              <a:t>корреспондент</a:t>
            </a:r>
            <a:r>
              <a:rPr lang="uk-UA" sz="1400" dirty="0" smtClean="0"/>
              <a:t> </a:t>
            </a:r>
            <a:r>
              <a:rPr lang="uk-UA" sz="1400" dirty="0" err="1" smtClean="0"/>
              <a:t>газеты</a:t>
            </a:r>
            <a:r>
              <a:rPr lang="uk-UA" sz="1400" dirty="0" smtClean="0"/>
              <a:t> «</a:t>
            </a:r>
            <a:r>
              <a:rPr lang="uk-UA" sz="1400" dirty="0" err="1" smtClean="0"/>
              <a:t>Эль</a:t>
            </a:r>
            <a:r>
              <a:rPr lang="uk-UA" sz="1400" dirty="0" smtClean="0"/>
              <a:t> </a:t>
            </a:r>
            <a:r>
              <a:rPr lang="uk-UA" sz="1400" dirty="0" err="1" smtClean="0"/>
              <a:t>Эспектадор</a:t>
            </a:r>
            <a:r>
              <a:rPr lang="uk-UA" sz="1400" dirty="0" smtClean="0"/>
              <a:t>» </a:t>
            </a:r>
            <a:r>
              <a:rPr lang="uk-UA" sz="1400" dirty="0" err="1" smtClean="0"/>
              <a:t>приехал</a:t>
            </a:r>
            <a:r>
              <a:rPr lang="uk-UA" sz="1400" dirty="0" smtClean="0"/>
              <a:t> в </a:t>
            </a:r>
            <a:r>
              <a:rPr lang="uk-UA" sz="1400" dirty="0" err="1" smtClean="0"/>
              <a:t>Европу</a:t>
            </a:r>
            <a:r>
              <a:rPr lang="uk-UA" sz="1400" dirty="0" smtClean="0"/>
              <a:t>. Он </a:t>
            </a:r>
            <a:r>
              <a:rPr lang="uk-UA" sz="1400" dirty="0" err="1" smtClean="0"/>
              <a:t>работал</a:t>
            </a:r>
            <a:r>
              <a:rPr lang="uk-UA" sz="1400" dirty="0" smtClean="0"/>
              <a:t> в Риме, </a:t>
            </a:r>
            <a:r>
              <a:rPr lang="uk-UA" sz="1400" dirty="0" err="1" smtClean="0"/>
              <a:t>одновременно</a:t>
            </a:r>
            <a:r>
              <a:rPr lang="uk-UA" sz="1400" dirty="0" smtClean="0"/>
              <a:t> </a:t>
            </a:r>
            <a:r>
              <a:rPr lang="uk-UA" sz="1400" dirty="0" err="1" smtClean="0"/>
              <a:t>учился</a:t>
            </a:r>
            <a:r>
              <a:rPr lang="uk-UA" sz="1400" dirty="0" smtClean="0"/>
              <a:t> на </a:t>
            </a:r>
            <a:r>
              <a:rPr lang="uk-UA" sz="1400" dirty="0" err="1" smtClean="0"/>
              <a:t>режиссерских</a:t>
            </a:r>
            <a:r>
              <a:rPr lang="uk-UA" sz="1400" dirty="0" smtClean="0"/>
              <a:t> курсах в </a:t>
            </a:r>
            <a:r>
              <a:rPr lang="uk-UA" sz="1400" dirty="0" err="1" smtClean="0"/>
              <a:t>Экспериментальном</a:t>
            </a:r>
            <a:r>
              <a:rPr lang="uk-UA" sz="1400" dirty="0" smtClean="0"/>
              <a:t> </a:t>
            </a:r>
            <a:r>
              <a:rPr lang="uk-UA" sz="1400" dirty="0" err="1" smtClean="0"/>
              <a:t>кинематографическом</a:t>
            </a:r>
            <a:r>
              <a:rPr lang="uk-UA" sz="1400" dirty="0" smtClean="0"/>
              <a:t> </a:t>
            </a:r>
            <a:r>
              <a:rPr lang="uk-UA" sz="1400" dirty="0" err="1" smtClean="0"/>
              <a:t>центре</a:t>
            </a:r>
            <a:r>
              <a:rPr lang="uk-UA" sz="1400" dirty="0" smtClean="0"/>
              <a:t>. </a:t>
            </a:r>
            <a:r>
              <a:rPr lang="uk-UA" sz="1400" dirty="0" err="1" smtClean="0"/>
              <a:t>Из</a:t>
            </a:r>
            <a:r>
              <a:rPr lang="uk-UA" sz="1400" dirty="0" smtClean="0"/>
              <a:t> Рима Маркес </a:t>
            </a:r>
            <a:r>
              <a:rPr lang="uk-UA" sz="1400" dirty="0" err="1" smtClean="0"/>
              <a:t>переехал</a:t>
            </a:r>
            <a:r>
              <a:rPr lang="uk-UA" sz="1400" dirty="0" smtClean="0"/>
              <a:t> в Париж. Переворот, </a:t>
            </a:r>
            <a:r>
              <a:rPr lang="uk-UA" sz="1400" dirty="0" err="1" smtClean="0"/>
              <a:t>произошедший</a:t>
            </a:r>
            <a:r>
              <a:rPr lang="uk-UA" sz="1400" dirty="0" smtClean="0"/>
              <a:t> на </a:t>
            </a:r>
            <a:r>
              <a:rPr lang="uk-UA" sz="1400" dirty="0" err="1" smtClean="0"/>
              <a:t>родине</a:t>
            </a:r>
            <a:r>
              <a:rPr lang="uk-UA" sz="1400" dirty="0" smtClean="0"/>
              <a:t>, </a:t>
            </a:r>
            <a:r>
              <a:rPr lang="uk-UA" sz="1400" dirty="0" err="1" smtClean="0"/>
              <a:t>заставил</a:t>
            </a:r>
            <a:r>
              <a:rPr lang="uk-UA" sz="1400" dirty="0" smtClean="0"/>
              <a:t> </a:t>
            </a:r>
            <a:r>
              <a:rPr lang="uk-UA" sz="1400" dirty="0" err="1" smtClean="0"/>
              <a:t>его</a:t>
            </a:r>
            <a:r>
              <a:rPr lang="uk-UA" sz="1400" dirty="0" smtClean="0"/>
              <a:t> </a:t>
            </a:r>
            <a:r>
              <a:rPr lang="uk-UA" sz="1400" dirty="0" err="1" smtClean="0"/>
              <a:t>остаться</a:t>
            </a:r>
            <a:r>
              <a:rPr lang="uk-UA" sz="1400" dirty="0" smtClean="0"/>
              <a:t> </a:t>
            </a:r>
            <a:r>
              <a:rPr lang="uk-UA" sz="1400" dirty="0" err="1" smtClean="0"/>
              <a:t>во</a:t>
            </a:r>
            <a:r>
              <a:rPr lang="uk-UA" sz="1400" dirty="0" smtClean="0"/>
              <a:t> </a:t>
            </a:r>
            <a:r>
              <a:rPr lang="uk-UA" sz="1400" dirty="0" err="1" smtClean="0"/>
              <a:t>французской</a:t>
            </a:r>
            <a:r>
              <a:rPr lang="uk-UA" sz="1400" dirty="0" smtClean="0"/>
              <a:t> столице. </a:t>
            </a:r>
            <a:r>
              <a:rPr lang="uk-UA" sz="1400" dirty="0" err="1" smtClean="0"/>
              <a:t>Именно</a:t>
            </a:r>
            <a:r>
              <a:rPr lang="uk-UA" sz="1400" dirty="0" smtClean="0"/>
              <a:t> </a:t>
            </a:r>
            <a:r>
              <a:rPr lang="uk-UA" sz="1400" dirty="0" err="1" smtClean="0"/>
              <a:t>здесь</a:t>
            </a:r>
            <a:r>
              <a:rPr lang="uk-UA" sz="1400" dirty="0" smtClean="0"/>
              <a:t> Маркес </a:t>
            </a:r>
            <a:r>
              <a:rPr lang="uk-UA" sz="1400" dirty="0" err="1" smtClean="0"/>
              <a:t>создал</a:t>
            </a:r>
            <a:r>
              <a:rPr lang="uk-UA" sz="1400" dirty="0" smtClean="0"/>
              <a:t> </a:t>
            </a:r>
            <a:r>
              <a:rPr lang="uk-UA" sz="1400" dirty="0" err="1" smtClean="0"/>
              <a:t>повесть</a:t>
            </a:r>
            <a:r>
              <a:rPr lang="uk-UA" sz="1400" dirty="0" smtClean="0"/>
              <a:t> «Полковнику </a:t>
            </a:r>
            <a:r>
              <a:rPr lang="uk-UA" sz="1400" dirty="0" err="1" smtClean="0"/>
              <a:t>никто</a:t>
            </a:r>
            <a:r>
              <a:rPr lang="uk-UA" sz="1400" dirty="0" smtClean="0"/>
              <a:t> не </a:t>
            </a:r>
            <a:r>
              <a:rPr lang="uk-UA" sz="1400" dirty="0" err="1" smtClean="0"/>
              <a:t>пишет</a:t>
            </a:r>
            <a:r>
              <a:rPr lang="uk-UA" sz="1400" dirty="0" smtClean="0"/>
              <a:t>» («</a:t>
            </a:r>
            <a:r>
              <a:rPr lang="uk-UA" sz="1400" dirty="0" err="1" smtClean="0"/>
              <a:t>El</a:t>
            </a:r>
            <a:r>
              <a:rPr lang="uk-UA" sz="1400" dirty="0" smtClean="0"/>
              <a:t> </a:t>
            </a:r>
            <a:r>
              <a:rPr lang="uk-UA" sz="1400" dirty="0" err="1" smtClean="0"/>
              <a:t>coronel</a:t>
            </a:r>
            <a:r>
              <a:rPr lang="uk-UA" sz="1400" dirty="0" smtClean="0"/>
              <a:t> </a:t>
            </a:r>
            <a:r>
              <a:rPr lang="uk-UA" sz="1400" dirty="0" err="1" smtClean="0"/>
              <a:t>no</a:t>
            </a:r>
            <a:r>
              <a:rPr lang="uk-UA" sz="1400" dirty="0" smtClean="0"/>
              <a:t> </a:t>
            </a:r>
            <a:r>
              <a:rPr lang="uk-UA" sz="1400" dirty="0" err="1" smtClean="0"/>
              <a:t>tiene</a:t>
            </a:r>
            <a:r>
              <a:rPr lang="uk-UA" sz="1400" dirty="0" smtClean="0"/>
              <a:t> </a:t>
            </a:r>
            <a:r>
              <a:rPr lang="uk-UA" sz="1400" dirty="0" err="1" smtClean="0"/>
              <a:t>quien</a:t>
            </a:r>
            <a:r>
              <a:rPr lang="uk-UA" sz="1400" dirty="0" smtClean="0"/>
              <a:t> </a:t>
            </a:r>
            <a:r>
              <a:rPr lang="uk-UA" sz="1400" dirty="0" err="1" smtClean="0"/>
              <a:t>le</a:t>
            </a:r>
            <a:r>
              <a:rPr lang="uk-UA" sz="1400" dirty="0" smtClean="0"/>
              <a:t> </a:t>
            </a:r>
            <a:r>
              <a:rPr lang="uk-UA" sz="1400" dirty="0" err="1" smtClean="0"/>
              <a:t>escriba</a:t>
            </a:r>
            <a:r>
              <a:rPr lang="uk-UA" sz="1400" dirty="0" smtClean="0"/>
              <a:t>»), </a:t>
            </a:r>
            <a:r>
              <a:rPr lang="uk-UA" sz="1400" dirty="0" err="1" smtClean="0"/>
              <a:t>первый</a:t>
            </a:r>
            <a:r>
              <a:rPr lang="uk-UA" sz="1400" dirty="0" smtClean="0"/>
              <a:t> </a:t>
            </a:r>
            <a:r>
              <a:rPr lang="uk-UA" sz="1400" dirty="0" err="1" smtClean="0"/>
              <a:t>вариант</a:t>
            </a:r>
            <a:r>
              <a:rPr lang="uk-UA" sz="1400" dirty="0" smtClean="0"/>
              <a:t> </a:t>
            </a:r>
            <a:r>
              <a:rPr lang="uk-UA" sz="1400" dirty="0" err="1" smtClean="0"/>
              <a:t>которой</a:t>
            </a:r>
            <a:r>
              <a:rPr lang="uk-UA" sz="1400" dirty="0" smtClean="0"/>
              <a:t> </a:t>
            </a:r>
            <a:r>
              <a:rPr lang="uk-UA" sz="1400" dirty="0" err="1" smtClean="0"/>
              <a:t>закончил</a:t>
            </a:r>
            <a:r>
              <a:rPr lang="uk-UA" sz="1400" dirty="0" smtClean="0"/>
              <a:t> в 1956 г., а </a:t>
            </a:r>
            <a:r>
              <a:rPr lang="uk-UA" sz="1400" dirty="0" err="1" smtClean="0"/>
              <a:t>отдельным</a:t>
            </a:r>
            <a:r>
              <a:rPr lang="uk-UA" sz="1400" dirty="0" smtClean="0"/>
              <a:t> </a:t>
            </a:r>
            <a:r>
              <a:rPr lang="uk-UA" sz="1400" dirty="0" err="1" smtClean="0"/>
              <a:t>изданием</a:t>
            </a:r>
            <a:r>
              <a:rPr lang="uk-UA" sz="1400" dirty="0" smtClean="0"/>
              <a:t> книга </a:t>
            </a:r>
            <a:r>
              <a:rPr lang="uk-UA" sz="1400" dirty="0" err="1" smtClean="0"/>
              <a:t>вышла</a:t>
            </a:r>
            <a:r>
              <a:rPr lang="uk-UA" sz="1400" dirty="0" smtClean="0"/>
              <a:t> 1961г.</a:t>
            </a:r>
          </a:p>
          <a:p>
            <a:endParaRPr lang="uk-UA" dirty="0"/>
          </a:p>
        </p:txBody>
      </p:sp>
      <p:sp>
        <p:nvSpPr>
          <p:cNvPr id="6" name="TextBox 5"/>
          <p:cNvSpPr txBox="1"/>
          <p:nvPr/>
        </p:nvSpPr>
        <p:spPr>
          <a:xfrm>
            <a:off x="0" y="2610683"/>
            <a:ext cx="9144000" cy="4678204"/>
          </a:xfrm>
          <a:prstGeom prst="rect">
            <a:avLst/>
          </a:prstGeom>
          <a:noFill/>
        </p:spPr>
        <p:txBody>
          <a:bodyPr wrap="square" rtlCol="0">
            <a:spAutoFit/>
          </a:bodyPr>
          <a:lstStyle/>
          <a:p>
            <a:r>
              <a:rPr lang="uk-UA" sz="1400" dirty="0" err="1" smtClean="0"/>
              <a:t>Повесть</a:t>
            </a:r>
            <a:r>
              <a:rPr lang="uk-UA" sz="1400" dirty="0" smtClean="0"/>
              <a:t> </a:t>
            </a:r>
            <a:r>
              <a:rPr lang="uk-UA" sz="1400" dirty="0" err="1" smtClean="0"/>
              <a:t>отмечена</a:t>
            </a:r>
            <a:r>
              <a:rPr lang="uk-UA" sz="1400" dirty="0" smtClean="0"/>
              <a:t> </a:t>
            </a:r>
            <a:r>
              <a:rPr lang="uk-UA" sz="1400" dirty="0" err="1" smtClean="0"/>
              <a:t>безусловным</a:t>
            </a:r>
            <a:r>
              <a:rPr lang="uk-UA" sz="1400" dirty="0" smtClean="0"/>
              <a:t> </a:t>
            </a:r>
            <a:r>
              <a:rPr lang="uk-UA" sz="1400" dirty="0" err="1" smtClean="0"/>
              <a:t>влиянием</a:t>
            </a:r>
            <a:r>
              <a:rPr lang="uk-UA" sz="1400" dirty="0" smtClean="0"/>
              <a:t> </a:t>
            </a:r>
            <a:r>
              <a:rPr lang="uk-UA" sz="1400" dirty="0" err="1" smtClean="0"/>
              <a:t>Хемингуэя</a:t>
            </a:r>
            <a:r>
              <a:rPr lang="uk-UA" sz="1400" dirty="0" smtClean="0"/>
              <a:t>, о </a:t>
            </a:r>
            <a:r>
              <a:rPr lang="uk-UA" sz="1400" dirty="0" err="1" smtClean="0"/>
              <a:t>чем</a:t>
            </a:r>
            <a:r>
              <a:rPr lang="uk-UA" sz="1400" dirty="0" smtClean="0"/>
              <a:t> Маркес сам </a:t>
            </a:r>
            <a:r>
              <a:rPr lang="uk-UA" sz="1400" dirty="0" err="1" smtClean="0"/>
              <a:t>неоднократно</a:t>
            </a:r>
            <a:r>
              <a:rPr lang="uk-UA" sz="1400" dirty="0" smtClean="0"/>
              <a:t> </a:t>
            </a:r>
            <a:r>
              <a:rPr lang="uk-UA" sz="1400" dirty="0" err="1" smtClean="0"/>
              <a:t>говорил</a:t>
            </a:r>
            <a:r>
              <a:rPr lang="uk-UA" sz="1400" dirty="0" smtClean="0"/>
              <a:t>, </a:t>
            </a:r>
            <a:r>
              <a:rPr lang="uk-UA" sz="1400" dirty="0" err="1" smtClean="0"/>
              <a:t>но</a:t>
            </a:r>
            <a:r>
              <a:rPr lang="uk-UA" sz="1400" dirty="0" smtClean="0"/>
              <a:t> </a:t>
            </a:r>
            <a:r>
              <a:rPr lang="uk-UA" sz="1400" dirty="0" err="1" smtClean="0"/>
              <a:t>сказался</a:t>
            </a:r>
            <a:r>
              <a:rPr lang="uk-UA" sz="1400" dirty="0" smtClean="0"/>
              <a:t> </a:t>
            </a:r>
            <a:r>
              <a:rPr lang="uk-UA" sz="1400" dirty="0" err="1" smtClean="0"/>
              <a:t>репортерский</a:t>
            </a:r>
            <a:r>
              <a:rPr lang="uk-UA" sz="1400" dirty="0" smtClean="0"/>
              <a:t> </a:t>
            </a:r>
            <a:r>
              <a:rPr lang="uk-UA" sz="1400" dirty="0" err="1" smtClean="0"/>
              <a:t>опыт</a:t>
            </a:r>
            <a:r>
              <a:rPr lang="uk-UA" sz="1400" dirty="0" smtClean="0"/>
              <a:t> автора. </a:t>
            </a:r>
            <a:r>
              <a:rPr lang="uk-UA" sz="1400" dirty="0" err="1" smtClean="0"/>
              <a:t>Стилистику</a:t>
            </a:r>
            <a:r>
              <a:rPr lang="uk-UA" sz="1400" dirty="0" smtClean="0"/>
              <a:t> </a:t>
            </a:r>
            <a:r>
              <a:rPr lang="uk-UA" sz="1400" dirty="0" err="1" smtClean="0"/>
              <a:t>произведения</a:t>
            </a:r>
            <a:r>
              <a:rPr lang="uk-UA" sz="1400" dirty="0" smtClean="0"/>
              <a:t> </a:t>
            </a:r>
            <a:r>
              <a:rPr lang="uk-UA" sz="1400" dirty="0" err="1" smtClean="0"/>
              <a:t>отличают</a:t>
            </a:r>
            <a:r>
              <a:rPr lang="uk-UA" sz="1400" dirty="0" smtClean="0"/>
              <a:t> </a:t>
            </a:r>
            <a:r>
              <a:rPr lang="uk-UA" sz="1400" dirty="0" err="1" smtClean="0"/>
              <a:t>удивительный</a:t>
            </a:r>
            <a:r>
              <a:rPr lang="uk-UA" sz="1400" dirty="0" smtClean="0"/>
              <a:t> </a:t>
            </a:r>
            <a:r>
              <a:rPr lang="uk-UA" sz="1400" dirty="0" err="1" smtClean="0"/>
              <a:t>лаконизм</a:t>
            </a:r>
            <a:r>
              <a:rPr lang="uk-UA" sz="1400" dirty="0" smtClean="0"/>
              <a:t>, "</a:t>
            </a:r>
            <a:r>
              <a:rPr lang="uk-UA" sz="1400" dirty="0" err="1" smtClean="0"/>
              <a:t>снайперская</a:t>
            </a:r>
            <a:r>
              <a:rPr lang="uk-UA" sz="1400" dirty="0" smtClean="0"/>
              <a:t> </a:t>
            </a:r>
            <a:r>
              <a:rPr lang="uk-UA" sz="1400" dirty="0" err="1" smtClean="0"/>
              <a:t>точность</a:t>
            </a:r>
            <a:r>
              <a:rPr lang="uk-UA" sz="1400" dirty="0" smtClean="0"/>
              <a:t> </a:t>
            </a:r>
            <a:r>
              <a:rPr lang="uk-UA" sz="1400" dirty="0" err="1" smtClean="0"/>
              <a:t>языка</a:t>
            </a:r>
            <a:r>
              <a:rPr lang="uk-UA" sz="1400" dirty="0" smtClean="0"/>
              <a:t>", </a:t>
            </a:r>
            <a:r>
              <a:rPr lang="uk-UA" sz="1400" dirty="0" err="1" smtClean="0"/>
              <a:t>ощущение</a:t>
            </a:r>
            <a:r>
              <a:rPr lang="uk-UA" sz="1400" dirty="0" smtClean="0"/>
              <a:t> </a:t>
            </a:r>
            <a:r>
              <a:rPr lang="uk-UA" sz="1400" dirty="0" err="1" smtClean="0"/>
              <a:t>емкости</a:t>
            </a:r>
            <a:r>
              <a:rPr lang="uk-UA" sz="1400" dirty="0" smtClean="0"/>
              <a:t> и </a:t>
            </a:r>
            <a:r>
              <a:rPr lang="uk-UA" sz="1400" dirty="0" err="1" smtClean="0"/>
              <a:t>многомерности</a:t>
            </a:r>
            <a:r>
              <a:rPr lang="uk-UA" sz="1400" dirty="0" smtClean="0"/>
              <a:t> слова. </a:t>
            </a:r>
            <a:r>
              <a:rPr lang="uk-UA" sz="1400" dirty="0" err="1" smtClean="0"/>
              <a:t>Добиваясь</a:t>
            </a:r>
            <a:r>
              <a:rPr lang="uk-UA" sz="1400" dirty="0" smtClean="0"/>
              <a:t> </a:t>
            </a:r>
            <a:r>
              <a:rPr lang="uk-UA" sz="1400" dirty="0" err="1" smtClean="0"/>
              <a:t>художественной</a:t>
            </a:r>
            <a:r>
              <a:rPr lang="uk-UA" sz="1400" dirty="0" smtClean="0"/>
              <a:t> и </a:t>
            </a:r>
            <a:r>
              <a:rPr lang="uk-UA" sz="1400" dirty="0" err="1" smtClean="0"/>
              <a:t>психологической</a:t>
            </a:r>
            <a:r>
              <a:rPr lang="uk-UA" sz="1400" dirty="0" smtClean="0"/>
              <a:t> </a:t>
            </a:r>
            <a:r>
              <a:rPr lang="uk-UA" sz="1400" dirty="0" err="1" smtClean="0"/>
              <a:t>убедительности</a:t>
            </a:r>
            <a:r>
              <a:rPr lang="uk-UA" sz="1400" dirty="0" smtClean="0"/>
              <a:t> </a:t>
            </a:r>
            <a:r>
              <a:rPr lang="uk-UA" sz="1400" dirty="0" err="1" smtClean="0"/>
              <a:t>повествования</a:t>
            </a:r>
            <a:r>
              <a:rPr lang="uk-UA" sz="1400" dirty="0" smtClean="0"/>
              <a:t>, Маркес </a:t>
            </a:r>
            <a:r>
              <a:rPr lang="uk-UA" sz="1400" dirty="0" err="1" smtClean="0"/>
              <a:t>переписывал</a:t>
            </a:r>
            <a:r>
              <a:rPr lang="uk-UA" sz="1400" dirty="0" smtClean="0"/>
              <a:t> </a:t>
            </a:r>
            <a:r>
              <a:rPr lang="uk-UA" sz="1400" dirty="0" err="1" smtClean="0"/>
              <a:t>повесть</a:t>
            </a:r>
            <a:r>
              <a:rPr lang="uk-UA" sz="1400" dirty="0" smtClean="0"/>
              <a:t> 11 раз. </a:t>
            </a:r>
            <a:r>
              <a:rPr lang="uk-UA" sz="1400" dirty="0" err="1" smtClean="0"/>
              <a:t>Время</a:t>
            </a:r>
            <a:r>
              <a:rPr lang="uk-UA" sz="1400" dirty="0" smtClean="0"/>
              <a:t> </a:t>
            </a:r>
            <a:r>
              <a:rPr lang="uk-UA" sz="1400" dirty="0" err="1" smtClean="0"/>
              <a:t>действия</a:t>
            </a:r>
            <a:r>
              <a:rPr lang="uk-UA" sz="1400" dirty="0" smtClean="0"/>
              <a:t> - 1956 </a:t>
            </a:r>
            <a:r>
              <a:rPr lang="uk-UA" sz="1400" dirty="0" err="1" smtClean="0"/>
              <a:t>год</a:t>
            </a:r>
            <a:r>
              <a:rPr lang="uk-UA" sz="1400" dirty="0" smtClean="0"/>
              <a:t>, </a:t>
            </a:r>
            <a:r>
              <a:rPr lang="uk-UA" sz="1400" dirty="0" err="1" smtClean="0"/>
              <a:t>место</a:t>
            </a:r>
            <a:r>
              <a:rPr lang="uk-UA" sz="1400" dirty="0" smtClean="0"/>
              <a:t> </a:t>
            </a:r>
            <a:r>
              <a:rPr lang="uk-UA" sz="1400" dirty="0" err="1" smtClean="0"/>
              <a:t>действия</a:t>
            </a:r>
            <a:r>
              <a:rPr lang="uk-UA" sz="1400" dirty="0" smtClean="0"/>
              <a:t> - </a:t>
            </a:r>
            <a:r>
              <a:rPr lang="uk-UA" sz="1400" dirty="0" err="1" smtClean="0"/>
              <a:t>безымянный</a:t>
            </a:r>
            <a:r>
              <a:rPr lang="uk-UA" sz="1400" dirty="0" smtClean="0"/>
              <a:t> городок, </a:t>
            </a:r>
            <a:r>
              <a:rPr lang="uk-UA" sz="1400" dirty="0" err="1" smtClean="0"/>
              <a:t>но</a:t>
            </a:r>
            <a:r>
              <a:rPr lang="uk-UA" sz="1400" dirty="0" smtClean="0"/>
              <a:t> в снах и </a:t>
            </a:r>
            <a:r>
              <a:rPr lang="uk-UA" sz="1400" dirty="0" err="1" smtClean="0"/>
              <a:t>воспоминаниях</a:t>
            </a:r>
            <a:r>
              <a:rPr lang="uk-UA" sz="1400" dirty="0" smtClean="0"/>
              <a:t> </a:t>
            </a:r>
            <a:r>
              <a:rPr lang="uk-UA" sz="1400" dirty="0" err="1" smtClean="0"/>
              <a:t>главного</a:t>
            </a:r>
            <a:r>
              <a:rPr lang="uk-UA" sz="1400" dirty="0" smtClean="0"/>
              <a:t> героя - полковника, </a:t>
            </a:r>
            <a:r>
              <a:rPr lang="uk-UA" sz="1400" dirty="0" err="1" smtClean="0"/>
              <a:t>участника</a:t>
            </a:r>
            <a:r>
              <a:rPr lang="uk-UA" sz="1400" dirty="0" smtClean="0"/>
              <a:t> </a:t>
            </a:r>
            <a:r>
              <a:rPr lang="uk-UA" sz="1400" dirty="0" err="1" smtClean="0"/>
              <a:t>гражданской</a:t>
            </a:r>
            <a:r>
              <a:rPr lang="uk-UA" sz="1400" dirty="0" smtClean="0"/>
              <a:t> </a:t>
            </a:r>
            <a:r>
              <a:rPr lang="uk-UA" sz="1400" dirty="0" err="1" smtClean="0"/>
              <a:t>войны</a:t>
            </a:r>
            <a:r>
              <a:rPr lang="uk-UA" sz="1400" dirty="0" smtClean="0"/>
              <a:t>, </a:t>
            </a:r>
            <a:r>
              <a:rPr lang="uk-UA" sz="1400" dirty="0" err="1" smtClean="0"/>
              <a:t>живет</a:t>
            </a:r>
            <a:r>
              <a:rPr lang="uk-UA" sz="1400" dirty="0" smtClean="0"/>
              <a:t> </a:t>
            </a:r>
            <a:r>
              <a:rPr lang="uk-UA" sz="1400" dirty="0" err="1" smtClean="0"/>
              <a:t>другой</a:t>
            </a:r>
            <a:r>
              <a:rPr lang="uk-UA" sz="1400" dirty="0" smtClean="0"/>
              <a:t> город - </a:t>
            </a:r>
            <a:r>
              <a:rPr lang="uk-UA" sz="1400" dirty="0" err="1" smtClean="0"/>
              <a:t>Макондо</a:t>
            </a:r>
            <a:r>
              <a:rPr lang="uk-UA" sz="1400" dirty="0" smtClean="0"/>
              <a:t>, </a:t>
            </a:r>
            <a:r>
              <a:rPr lang="uk-UA" sz="1400" dirty="0" err="1" smtClean="0"/>
              <a:t>откуда</a:t>
            </a:r>
            <a:r>
              <a:rPr lang="uk-UA" sz="1400" dirty="0" smtClean="0"/>
              <a:t> он </a:t>
            </a:r>
            <a:r>
              <a:rPr lang="uk-UA" sz="1400" dirty="0" err="1" smtClean="0"/>
              <a:t>приехал</a:t>
            </a:r>
            <a:r>
              <a:rPr lang="uk-UA" sz="1400" dirty="0" smtClean="0"/>
              <a:t> </a:t>
            </a:r>
            <a:r>
              <a:rPr lang="uk-UA" sz="1400" dirty="0" err="1" smtClean="0"/>
              <a:t>много</a:t>
            </a:r>
            <a:r>
              <a:rPr lang="uk-UA" sz="1400" dirty="0" smtClean="0"/>
              <a:t> лет назад. </a:t>
            </a:r>
            <a:r>
              <a:rPr lang="uk-UA" sz="1400" dirty="0" err="1" smtClean="0"/>
              <a:t>Именно</a:t>
            </a:r>
            <a:r>
              <a:rPr lang="uk-UA" sz="1400" dirty="0" smtClean="0"/>
              <a:t> с </a:t>
            </a:r>
            <a:r>
              <a:rPr lang="uk-UA" sz="1400" dirty="0" err="1" smtClean="0"/>
              <a:t>Макондо</a:t>
            </a:r>
            <a:r>
              <a:rPr lang="uk-UA" sz="1400" dirty="0" smtClean="0"/>
              <a:t> </a:t>
            </a:r>
            <a:r>
              <a:rPr lang="uk-UA" sz="1400" dirty="0" err="1" smtClean="0"/>
              <a:t>входит</a:t>
            </a:r>
            <a:r>
              <a:rPr lang="uk-UA" sz="1400" dirty="0" smtClean="0"/>
              <a:t> в </a:t>
            </a:r>
            <a:r>
              <a:rPr lang="uk-UA" sz="1400" dirty="0" err="1" smtClean="0"/>
              <a:t>повествование</a:t>
            </a:r>
            <a:r>
              <a:rPr lang="uk-UA" sz="1400" dirty="0" smtClean="0"/>
              <a:t> </a:t>
            </a:r>
            <a:r>
              <a:rPr lang="uk-UA" sz="1400" dirty="0" err="1" smtClean="0"/>
              <a:t>историческое</a:t>
            </a:r>
            <a:r>
              <a:rPr lang="uk-UA" sz="1400" dirty="0" smtClean="0"/>
              <a:t> </a:t>
            </a:r>
            <a:r>
              <a:rPr lang="uk-UA" sz="1400" dirty="0" err="1" smtClean="0"/>
              <a:t>время</a:t>
            </a:r>
            <a:r>
              <a:rPr lang="uk-UA" sz="1400" dirty="0" smtClean="0"/>
              <a:t>, в </a:t>
            </a:r>
            <a:r>
              <a:rPr lang="uk-UA" sz="1400" dirty="0" err="1" smtClean="0"/>
              <a:t>котором</a:t>
            </a:r>
            <a:r>
              <a:rPr lang="uk-UA" sz="1400" dirty="0" smtClean="0"/>
              <a:t> </a:t>
            </a:r>
            <a:r>
              <a:rPr lang="uk-UA" sz="1400" dirty="0" err="1" smtClean="0"/>
              <a:t>сплавлены</a:t>
            </a:r>
            <a:r>
              <a:rPr lang="uk-UA" sz="1400" dirty="0" smtClean="0"/>
              <a:t> </a:t>
            </a:r>
            <a:r>
              <a:rPr lang="uk-UA" sz="1400" dirty="0" err="1" smtClean="0"/>
              <a:t>воедино</a:t>
            </a:r>
            <a:r>
              <a:rPr lang="uk-UA" sz="1400" dirty="0" smtClean="0"/>
              <a:t> </a:t>
            </a:r>
            <a:r>
              <a:rPr lang="uk-UA" sz="1400" dirty="0" err="1" smtClean="0"/>
              <a:t>реальные</a:t>
            </a:r>
            <a:r>
              <a:rPr lang="uk-UA" sz="1400" dirty="0" smtClean="0"/>
              <a:t> и </a:t>
            </a:r>
            <a:r>
              <a:rPr lang="uk-UA" sz="1400" dirty="0" err="1" smtClean="0"/>
              <a:t>легендарные</a:t>
            </a:r>
            <a:r>
              <a:rPr lang="uk-UA" sz="1400" dirty="0" smtClean="0"/>
              <a:t> </a:t>
            </a:r>
            <a:r>
              <a:rPr lang="uk-UA" sz="1400" dirty="0" err="1" smtClean="0"/>
              <a:t>события</a:t>
            </a:r>
            <a:r>
              <a:rPr lang="uk-UA" sz="1400" dirty="0" smtClean="0"/>
              <a:t>. «Полковнику </a:t>
            </a:r>
            <a:r>
              <a:rPr lang="uk-UA" sz="1400" dirty="0" err="1" smtClean="0"/>
              <a:t>никто</a:t>
            </a:r>
            <a:r>
              <a:rPr lang="uk-UA" sz="1400" dirty="0" smtClean="0"/>
              <a:t> не </a:t>
            </a:r>
            <a:r>
              <a:rPr lang="uk-UA" sz="1400" dirty="0" err="1" smtClean="0"/>
              <a:t>пишет</a:t>
            </a:r>
            <a:r>
              <a:rPr lang="uk-UA" sz="1400" dirty="0" smtClean="0"/>
              <a:t>» - </a:t>
            </a:r>
            <a:r>
              <a:rPr lang="uk-UA" sz="1400" dirty="0" err="1" smtClean="0"/>
              <a:t>повесть</a:t>
            </a:r>
            <a:r>
              <a:rPr lang="uk-UA" sz="1400" dirty="0" smtClean="0"/>
              <a:t> об </a:t>
            </a:r>
            <a:r>
              <a:rPr lang="uk-UA" sz="1400" dirty="0" err="1" smtClean="0"/>
              <a:t>одиночестве</a:t>
            </a:r>
            <a:r>
              <a:rPr lang="uk-UA" sz="1400" dirty="0" smtClean="0"/>
              <a:t> и о </a:t>
            </a:r>
            <a:r>
              <a:rPr lang="uk-UA" sz="1400" dirty="0" err="1" smtClean="0"/>
              <a:t>стоическое</a:t>
            </a:r>
            <a:r>
              <a:rPr lang="uk-UA" sz="1400" dirty="0" smtClean="0"/>
              <a:t> </a:t>
            </a:r>
            <a:r>
              <a:rPr lang="uk-UA" sz="1400" dirty="0" err="1" smtClean="0"/>
              <a:t>противостоянии</a:t>
            </a:r>
            <a:r>
              <a:rPr lang="uk-UA" sz="1400" dirty="0" smtClean="0"/>
              <a:t> </a:t>
            </a:r>
            <a:r>
              <a:rPr lang="uk-UA" sz="1400" dirty="0" err="1" smtClean="0"/>
              <a:t>человека</a:t>
            </a:r>
            <a:r>
              <a:rPr lang="uk-UA" sz="1400" dirty="0" smtClean="0"/>
              <a:t> </a:t>
            </a:r>
            <a:r>
              <a:rPr lang="uk-UA" sz="1400" dirty="0" err="1" smtClean="0"/>
              <a:t>абсурдности</a:t>
            </a:r>
            <a:r>
              <a:rPr lang="uk-UA" sz="1400" dirty="0" smtClean="0"/>
              <a:t> </a:t>
            </a:r>
            <a:r>
              <a:rPr lang="uk-UA" sz="1400" dirty="0" err="1" smtClean="0"/>
              <a:t>бытия</a:t>
            </a:r>
            <a:r>
              <a:rPr lang="uk-UA" sz="1400" dirty="0" smtClean="0"/>
              <a:t>, </a:t>
            </a:r>
            <a:r>
              <a:rPr lang="uk-UA" sz="1400" dirty="0" err="1" smtClean="0"/>
              <a:t>нищете</a:t>
            </a:r>
            <a:r>
              <a:rPr lang="uk-UA" sz="1400" dirty="0" smtClean="0"/>
              <a:t>, голоду и </a:t>
            </a:r>
            <a:r>
              <a:rPr lang="uk-UA" sz="1400" dirty="0" err="1" smtClean="0"/>
              <a:t>немощи</a:t>
            </a:r>
            <a:r>
              <a:rPr lang="uk-UA" sz="1400" dirty="0" smtClean="0"/>
              <a:t>, </a:t>
            </a:r>
            <a:r>
              <a:rPr lang="uk-UA" sz="1400" dirty="0" err="1" smtClean="0"/>
              <a:t>бюрократическому</a:t>
            </a:r>
            <a:r>
              <a:rPr lang="uk-UA" sz="1400" dirty="0" smtClean="0"/>
              <a:t> </a:t>
            </a:r>
            <a:r>
              <a:rPr lang="uk-UA" sz="1400" dirty="0" err="1" smtClean="0"/>
              <a:t>равнодушию</a:t>
            </a:r>
            <a:r>
              <a:rPr lang="uk-UA" sz="1400" dirty="0" smtClean="0"/>
              <a:t>, о </a:t>
            </a:r>
            <a:r>
              <a:rPr lang="uk-UA" sz="1400" dirty="0" err="1" smtClean="0"/>
              <a:t>нерушимой</a:t>
            </a:r>
            <a:r>
              <a:rPr lang="uk-UA" sz="1400" dirty="0" smtClean="0"/>
              <a:t> </a:t>
            </a:r>
            <a:r>
              <a:rPr lang="uk-UA" sz="1400" dirty="0" err="1" smtClean="0"/>
              <a:t>вере</a:t>
            </a:r>
            <a:r>
              <a:rPr lang="uk-UA" sz="1400" dirty="0" smtClean="0"/>
              <a:t> </a:t>
            </a:r>
            <a:r>
              <a:rPr lang="uk-UA" sz="1400" dirty="0" err="1" smtClean="0"/>
              <a:t>человека</a:t>
            </a:r>
            <a:r>
              <a:rPr lang="uk-UA" sz="1400" dirty="0" smtClean="0"/>
              <a:t> в торжество </a:t>
            </a:r>
            <a:r>
              <a:rPr lang="uk-UA" sz="1400" dirty="0" err="1" smtClean="0"/>
              <a:t>справедливости</a:t>
            </a:r>
            <a:r>
              <a:rPr lang="uk-UA" sz="1400" dirty="0" smtClean="0"/>
              <a:t>.</a:t>
            </a:r>
            <a:r>
              <a:rPr lang="uk-UA" sz="1400" dirty="0" smtClean="0"/>
              <a:t> </a:t>
            </a:r>
            <a:r>
              <a:rPr lang="en-US" sz="1400" dirty="0" smtClean="0"/>
              <a:t>      </a:t>
            </a:r>
          </a:p>
          <a:p>
            <a:r>
              <a:rPr lang="uk-UA" sz="1400" dirty="0" err="1" smtClean="0"/>
              <a:t>Работая</a:t>
            </a:r>
            <a:r>
              <a:rPr lang="uk-UA" sz="1400" dirty="0" smtClean="0"/>
              <a:t> </a:t>
            </a:r>
            <a:r>
              <a:rPr lang="uk-UA" sz="1400" dirty="0" err="1" smtClean="0"/>
              <a:t>корреспондентом</a:t>
            </a:r>
            <a:r>
              <a:rPr lang="uk-UA" sz="1400" dirty="0" smtClean="0"/>
              <a:t> </a:t>
            </a:r>
            <a:r>
              <a:rPr lang="uk-UA" sz="1400" dirty="0" err="1" smtClean="0"/>
              <a:t>разнообразных</a:t>
            </a:r>
            <a:r>
              <a:rPr lang="uk-UA" sz="1400" dirty="0" smtClean="0"/>
              <a:t> </a:t>
            </a:r>
            <a:r>
              <a:rPr lang="uk-UA" sz="1400" dirty="0" err="1" smtClean="0"/>
              <a:t>латиноамериканских</a:t>
            </a:r>
            <a:r>
              <a:rPr lang="uk-UA" sz="1400" dirty="0" smtClean="0"/>
              <a:t> газет, Маркес </a:t>
            </a:r>
            <a:r>
              <a:rPr lang="uk-UA" sz="1400" dirty="0" err="1" smtClean="0"/>
              <a:t>объездил</a:t>
            </a:r>
            <a:r>
              <a:rPr lang="uk-UA" sz="1400" dirty="0" smtClean="0"/>
              <a:t> </a:t>
            </a:r>
            <a:r>
              <a:rPr lang="uk-UA" sz="1400" dirty="0" err="1" smtClean="0"/>
              <a:t>многие</a:t>
            </a:r>
            <a:r>
              <a:rPr lang="uk-UA" sz="1400" dirty="0" smtClean="0"/>
              <a:t> </a:t>
            </a:r>
            <a:r>
              <a:rPr lang="uk-UA" sz="1400" dirty="0" err="1" smtClean="0"/>
              <a:t>страны</a:t>
            </a:r>
            <a:r>
              <a:rPr lang="uk-UA" sz="1400" dirty="0" smtClean="0"/>
              <a:t> </a:t>
            </a:r>
            <a:r>
              <a:rPr lang="uk-UA" sz="1400" dirty="0" err="1" smtClean="0"/>
              <a:t>Европы</a:t>
            </a:r>
            <a:r>
              <a:rPr lang="uk-UA" sz="1400" dirty="0" smtClean="0"/>
              <a:t>, </a:t>
            </a:r>
            <a:r>
              <a:rPr lang="uk-UA" sz="1400" dirty="0" err="1" smtClean="0"/>
              <a:t>некоторое</a:t>
            </a:r>
            <a:r>
              <a:rPr lang="uk-UA" sz="1400" dirty="0" smtClean="0"/>
              <a:t> </a:t>
            </a:r>
            <a:r>
              <a:rPr lang="uk-UA" sz="1400" dirty="0" err="1" smtClean="0"/>
              <a:t>время</a:t>
            </a:r>
            <a:r>
              <a:rPr lang="uk-UA" sz="1400" dirty="0" smtClean="0"/>
              <a:t> замешкував в </a:t>
            </a:r>
            <a:r>
              <a:rPr lang="uk-UA" sz="1400" dirty="0" err="1" smtClean="0"/>
              <a:t>Венесуэле</a:t>
            </a:r>
            <a:r>
              <a:rPr lang="uk-UA" sz="1400" dirty="0" smtClean="0"/>
              <a:t>, а с 1961 г. жил в </a:t>
            </a:r>
            <a:r>
              <a:rPr lang="uk-UA" sz="1400" dirty="0" err="1" smtClean="0"/>
              <a:t>Мексике</a:t>
            </a:r>
            <a:r>
              <a:rPr lang="uk-UA" sz="1400" dirty="0" smtClean="0"/>
              <a:t>, </a:t>
            </a:r>
            <a:r>
              <a:rPr lang="uk-UA" sz="1400" dirty="0" err="1" smtClean="0"/>
              <a:t>где</a:t>
            </a:r>
            <a:r>
              <a:rPr lang="uk-UA" sz="1400" dirty="0" smtClean="0"/>
              <a:t> </a:t>
            </a:r>
            <a:r>
              <a:rPr lang="uk-UA" sz="1400" dirty="0" err="1" smtClean="0"/>
              <a:t>закончил</a:t>
            </a:r>
            <a:r>
              <a:rPr lang="uk-UA" sz="1400" dirty="0" smtClean="0"/>
              <a:t> роман «</a:t>
            </a:r>
            <a:r>
              <a:rPr lang="uk-UA" sz="1400" dirty="0" err="1" smtClean="0"/>
              <a:t>Недобрый</a:t>
            </a:r>
            <a:r>
              <a:rPr lang="uk-UA" sz="1400" dirty="0" smtClean="0"/>
              <a:t> час» («</a:t>
            </a:r>
            <a:r>
              <a:rPr lang="uk-UA" sz="1400" dirty="0" err="1" smtClean="0"/>
              <a:t>La</a:t>
            </a:r>
            <a:r>
              <a:rPr lang="uk-UA" sz="1400" dirty="0" smtClean="0"/>
              <a:t> </a:t>
            </a:r>
            <a:r>
              <a:rPr lang="uk-UA" sz="1400" dirty="0" err="1" smtClean="0"/>
              <a:t>mala</a:t>
            </a:r>
            <a:r>
              <a:rPr lang="uk-UA" sz="1400" dirty="0" smtClean="0"/>
              <a:t> </a:t>
            </a:r>
            <a:r>
              <a:rPr lang="uk-UA" sz="1400" dirty="0" err="1" smtClean="0"/>
              <a:t>hora</a:t>
            </a:r>
            <a:r>
              <a:rPr lang="uk-UA" sz="1400" dirty="0" smtClean="0"/>
              <a:t>»). </a:t>
            </a:r>
            <a:r>
              <a:rPr lang="uk-UA" sz="1400" dirty="0" err="1" smtClean="0"/>
              <a:t>Впервые</a:t>
            </a:r>
            <a:r>
              <a:rPr lang="uk-UA" sz="1400" dirty="0" smtClean="0"/>
              <a:t> роман в </a:t>
            </a:r>
            <a:r>
              <a:rPr lang="uk-UA" sz="1400" dirty="0" err="1" smtClean="0"/>
              <a:t>искаженном</a:t>
            </a:r>
            <a:r>
              <a:rPr lang="uk-UA" sz="1400" dirty="0" smtClean="0"/>
              <a:t> редакторами </a:t>
            </a:r>
            <a:r>
              <a:rPr lang="uk-UA" sz="1400" dirty="0" err="1" smtClean="0"/>
              <a:t>виде</a:t>
            </a:r>
            <a:r>
              <a:rPr lang="uk-UA" sz="1400" dirty="0" smtClean="0"/>
              <a:t> </a:t>
            </a:r>
            <a:r>
              <a:rPr lang="uk-UA" sz="1400" dirty="0" err="1" smtClean="0"/>
              <a:t>увидел</a:t>
            </a:r>
            <a:r>
              <a:rPr lang="uk-UA" sz="1400" dirty="0" smtClean="0"/>
              <a:t> </a:t>
            </a:r>
            <a:r>
              <a:rPr lang="uk-UA" sz="1400" dirty="0" err="1" smtClean="0"/>
              <a:t>свет</a:t>
            </a:r>
            <a:r>
              <a:rPr lang="uk-UA" sz="1400" dirty="0" smtClean="0"/>
              <a:t> в </a:t>
            </a:r>
            <a:r>
              <a:rPr lang="uk-UA" sz="1400" dirty="0" err="1" smtClean="0"/>
              <a:t>Испании</a:t>
            </a:r>
            <a:r>
              <a:rPr lang="uk-UA" sz="1400" dirty="0" smtClean="0"/>
              <a:t>, </a:t>
            </a:r>
            <a:r>
              <a:rPr lang="uk-UA" sz="1400" dirty="0" err="1" smtClean="0"/>
              <a:t>но</a:t>
            </a:r>
            <a:r>
              <a:rPr lang="uk-UA" sz="1400" dirty="0" smtClean="0"/>
              <a:t> </a:t>
            </a:r>
            <a:r>
              <a:rPr lang="uk-UA" sz="1400" dirty="0" err="1" smtClean="0"/>
              <a:t>полное</a:t>
            </a:r>
            <a:r>
              <a:rPr lang="uk-UA" sz="1400" dirty="0" smtClean="0"/>
              <a:t> </a:t>
            </a:r>
            <a:r>
              <a:rPr lang="uk-UA" sz="1400" dirty="0" err="1" smtClean="0"/>
              <a:t>издание</a:t>
            </a:r>
            <a:r>
              <a:rPr lang="uk-UA" sz="1400" dirty="0" smtClean="0"/>
              <a:t> </a:t>
            </a:r>
            <a:r>
              <a:rPr lang="uk-UA" sz="1400" dirty="0" err="1" smtClean="0"/>
              <a:t>было</a:t>
            </a:r>
            <a:r>
              <a:rPr lang="uk-UA" sz="1400" dirty="0" smtClean="0"/>
              <a:t> </a:t>
            </a:r>
            <a:r>
              <a:rPr lang="uk-UA" sz="1400" dirty="0" err="1" smtClean="0"/>
              <a:t>осуществлено</a:t>
            </a:r>
            <a:r>
              <a:rPr lang="uk-UA" sz="1400" dirty="0" smtClean="0"/>
              <a:t> в 1966 г. в </a:t>
            </a:r>
            <a:r>
              <a:rPr lang="uk-UA" sz="1400" dirty="0" err="1" smtClean="0"/>
              <a:t>Мексике</a:t>
            </a:r>
            <a:r>
              <a:rPr lang="uk-UA" sz="1400" dirty="0" smtClean="0"/>
              <a:t>. </a:t>
            </a:r>
            <a:r>
              <a:rPr lang="uk-UA" sz="1400" dirty="0" err="1" smtClean="0"/>
              <a:t>Объектом</a:t>
            </a:r>
            <a:r>
              <a:rPr lang="uk-UA" sz="1400" dirty="0" smtClean="0"/>
              <a:t> </a:t>
            </a:r>
            <a:r>
              <a:rPr lang="uk-UA" sz="1400" dirty="0" err="1" smtClean="0"/>
              <a:t>художественного</a:t>
            </a:r>
            <a:r>
              <a:rPr lang="uk-UA" sz="1400" dirty="0" smtClean="0"/>
              <a:t> </a:t>
            </a:r>
            <a:r>
              <a:rPr lang="uk-UA" sz="1400" dirty="0" err="1" smtClean="0"/>
              <a:t>исследования</a:t>
            </a:r>
            <a:r>
              <a:rPr lang="uk-UA" sz="1400" dirty="0" smtClean="0"/>
              <a:t> </a:t>
            </a:r>
            <a:r>
              <a:rPr lang="uk-UA" sz="1400" dirty="0" err="1" smtClean="0"/>
              <a:t>Гарсии</a:t>
            </a:r>
            <a:r>
              <a:rPr lang="uk-UA" sz="1400" dirty="0" smtClean="0"/>
              <a:t> Маркеса </a:t>
            </a:r>
            <a:r>
              <a:rPr lang="uk-UA" sz="1400" dirty="0" err="1" smtClean="0"/>
              <a:t>становится</a:t>
            </a:r>
            <a:r>
              <a:rPr lang="uk-UA" sz="1400" dirty="0" smtClean="0"/>
              <a:t> тема </a:t>
            </a:r>
            <a:r>
              <a:rPr lang="uk-UA" sz="1400" dirty="0" err="1" smtClean="0"/>
              <a:t>насилия</a:t>
            </a:r>
            <a:r>
              <a:rPr lang="uk-UA" sz="1400" dirty="0" smtClean="0"/>
              <a:t> и </a:t>
            </a:r>
            <a:r>
              <a:rPr lang="uk-UA" sz="1400" dirty="0" err="1" smtClean="0"/>
              <a:t>его</a:t>
            </a:r>
            <a:r>
              <a:rPr lang="uk-UA" sz="1400" dirty="0" smtClean="0"/>
              <a:t> </a:t>
            </a:r>
            <a:r>
              <a:rPr lang="uk-UA" sz="1400" dirty="0" err="1" smtClean="0"/>
              <a:t>разрушительного</a:t>
            </a:r>
            <a:r>
              <a:rPr lang="uk-UA" sz="1400" dirty="0" smtClean="0"/>
              <a:t> </a:t>
            </a:r>
            <a:r>
              <a:rPr lang="uk-UA" sz="1400" dirty="0" err="1" smtClean="0"/>
              <a:t>воздействия</a:t>
            </a:r>
            <a:r>
              <a:rPr lang="uk-UA" sz="1400" dirty="0" smtClean="0"/>
              <a:t> на </a:t>
            </a:r>
            <a:r>
              <a:rPr lang="uk-UA" sz="1400" dirty="0" err="1" smtClean="0"/>
              <a:t>личность</a:t>
            </a:r>
            <a:r>
              <a:rPr lang="uk-UA" sz="1400" dirty="0" smtClean="0"/>
              <a:t>. И </a:t>
            </a:r>
            <a:r>
              <a:rPr lang="uk-UA" sz="1400" dirty="0" err="1" smtClean="0"/>
              <a:t>вновь</a:t>
            </a:r>
            <a:r>
              <a:rPr lang="uk-UA" sz="1400" dirty="0" smtClean="0"/>
              <a:t> на </a:t>
            </a:r>
            <a:r>
              <a:rPr lang="uk-UA" sz="1400" dirty="0" err="1" smtClean="0"/>
              <a:t>страницах</a:t>
            </a:r>
            <a:r>
              <a:rPr lang="uk-UA" sz="1400" dirty="0" smtClean="0"/>
              <a:t> </a:t>
            </a:r>
            <a:r>
              <a:rPr lang="uk-UA" sz="1400" dirty="0" err="1" smtClean="0"/>
              <a:t>появляются</a:t>
            </a:r>
            <a:r>
              <a:rPr lang="uk-UA" sz="1400" dirty="0" smtClean="0"/>
              <a:t> </a:t>
            </a:r>
            <a:r>
              <a:rPr lang="uk-UA" sz="1400" dirty="0" err="1" smtClean="0"/>
              <a:t>имена</a:t>
            </a:r>
            <a:r>
              <a:rPr lang="uk-UA" sz="1400" dirty="0" smtClean="0"/>
              <a:t> </a:t>
            </a:r>
            <a:r>
              <a:rPr lang="uk-UA" sz="1400" dirty="0" err="1" smtClean="0"/>
              <a:t>Аурелиано</a:t>
            </a:r>
            <a:r>
              <a:rPr lang="uk-UA" sz="1400" dirty="0" smtClean="0"/>
              <a:t> </a:t>
            </a:r>
            <a:r>
              <a:rPr lang="uk-UA" sz="1400" dirty="0" err="1" smtClean="0"/>
              <a:t>Буэндиа</a:t>
            </a:r>
            <a:r>
              <a:rPr lang="uk-UA" sz="1400" dirty="0" smtClean="0"/>
              <a:t>, </a:t>
            </a:r>
            <a:r>
              <a:rPr lang="uk-UA" sz="1400" dirty="0" err="1" smtClean="0"/>
              <a:t>Ребекки</a:t>
            </a:r>
            <a:r>
              <a:rPr lang="uk-UA" sz="1400" dirty="0" smtClean="0"/>
              <a:t>, </a:t>
            </a:r>
            <a:r>
              <a:rPr lang="uk-UA" sz="1400" dirty="0" err="1" smtClean="0"/>
              <a:t>возникает</a:t>
            </a:r>
            <a:r>
              <a:rPr lang="uk-UA" sz="1400" dirty="0" smtClean="0"/>
              <a:t> образ </a:t>
            </a:r>
            <a:r>
              <a:rPr lang="uk-UA" sz="1400" dirty="0" err="1" smtClean="0"/>
              <a:t>Макондо</a:t>
            </a:r>
            <a:r>
              <a:rPr lang="uk-UA" sz="1400" dirty="0" smtClean="0"/>
              <a:t>. </a:t>
            </a:r>
            <a:r>
              <a:rPr lang="uk-UA" sz="1400" dirty="0" err="1" smtClean="0"/>
              <a:t>Воспоминания</a:t>
            </a:r>
            <a:r>
              <a:rPr lang="uk-UA" sz="1400" dirty="0" smtClean="0"/>
              <a:t> </a:t>
            </a:r>
            <a:r>
              <a:rPr lang="uk-UA" sz="1400" dirty="0" err="1" smtClean="0"/>
              <a:t>детства</a:t>
            </a:r>
            <a:r>
              <a:rPr lang="uk-UA" sz="1400" dirty="0" smtClean="0"/>
              <a:t> и </a:t>
            </a:r>
            <a:r>
              <a:rPr lang="uk-UA" sz="1400" dirty="0" err="1" smtClean="0"/>
              <a:t>мысли</a:t>
            </a:r>
            <a:r>
              <a:rPr lang="uk-UA" sz="1400" dirty="0" smtClean="0"/>
              <a:t> о </a:t>
            </a:r>
            <a:r>
              <a:rPr lang="uk-UA" sz="1400" dirty="0" err="1" smtClean="0"/>
              <a:t>фатальной</a:t>
            </a:r>
            <a:r>
              <a:rPr lang="uk-UA" sz="1400" dirty="0" smtClean="0"/>
              <a:t> </a:t>
            </a:r>
            <a:r>
              <a:rPr lang="uk-UA" sz="1400" dirty="0" err="1" smtClean="0"/>
              <a:t>связи</a:t>
            </a:r>
            <a:r>
              <a:rPr lang="uk-UA" sz="1400" dirty="0" smtClean="0"/>
              <a:t> </a:t>
            </a:r>
            <a:r>
              <a:rPr lang="uk-UA" sz="1400" dirty="0" err="1" smtClean="0"/>
              <a:t>насилия</a:t>
            </a:r>
            <a:r>
              <a:rPr lang="uk-UA" sz="1400" dirty="0" smtClean="0"/>
              <a:t> и </a:t>
            </a:r>
            <a:r>
              <a:rPr lang="uk-UA" sz="1400" dirty="0" err="1" smtClean="0"/>
              <a:t>одиночества</a:t>
            </a:r>
            <a:r>
              <a:rPr lang="uk-UA" sz="1400" dirty="0" smtClean="0"/>
              <a:t> </a:t>
            </a:r>
            <a:r>
              <a:rPr lang="uk-UA" sz="1400" dirty="0" err="1" smtClean="0"/>
              <a:t>преследуют</a:t>
            </a:r>
            <a:r>
              <a:rPr lang="uk-UA" sz="1400" dirty="0" smtClean="0"/>
              <a:t> </a:t>
            </a:r>
            <a:r>
              <a:rPr lang="uk-UA" sz="1400" dirty="0" err="1" smtClean="0"/>
              <a:t>Гарсия</a:t>
            </a:r>
            <a:r>
              <a:rPr lang="uk-UA" sz="1400" dirty="0" smtClean="0"/>
              <a:t> Маркеса, </a:t>
            </a:r>
            <a:r>
              <a:rPr lang="uk-UA" sz="1400" dirty="0" err="1" smtClean="0"/>
              <a:t>требуя</a:t>
            </a:r>
            <a:r>
              <a:rPr lang="uk-UA" sz="1400" dirty="0" smtClean="0"/>
              <a:t> </a:t>
            </a:r>
            <a:r>
              <a:rPr lang="uk-UA" sz="1400" dirty="0" err="1" smtClean="0"/>
              <a:t>художественного</a:t>
            </a:r>
            <a:r>
              <a:rPr lang="uk-UA" sz="1400" dirty="0" smtClean="0"/>
              <a:t> </a:t>
            </a:r>
            <a:r>
              <a:rPr lang="uk-UA" sz="1400" dirty="0" err="1" smtClean="0"/>
              <a:t>воплощения</a:t>
            </a:r>
            <a:r>
              <a:rPr lang="uk-UA" sz="1400" dirty="0" smtClean="0"/>
              <a:t>. Так </a:t>
            </a:r>
            <a:r>
              <a:rPr lang="uk-UA" sz="1400" dirty="0" err="1" smtClean="0"/>
              <a:t>появляется</a:t>
            </a:r>
            <a:r>
              <a:rPr lang="uk-UA" sz="1400" dirty="0" smtClean="0"/>
              <a:t> </a:t>
            </a:r>
            <a:r>
              <a:rPr lang="uk-UA" sz="1400" dirty="0" err="1" smtClean="0"/>
              <a:t>сборник</a:t>
            </a:r>
            <a:r>
              <a:rPr lang="uk-UA" sz="1400" dirty="0" smtClean="0"/>
              <a:t> </a:t>
            </a:r>
            <a:r>
              <a:rPr lang="uk-UA" sz="1400" dirty="0" err="1" smtClean="0"/>
              <a:t>рассказов</a:t>
            </a:r>
            <a:r>
              <a:rPr lang="uk-UA" sz="1400" dirty="0" smtClean="0"/>
              <a:t> «</a:t>
            </a:r>
            <a:r>
              <a:rPr lang="uk-UA" sz="1400" dirty="0" err="1" smtClean="0"/>
              <a:t>Похороны</a:t>
            </a:r>
            <a:r>
              <a:rPr lang="uk-UA" sz="1400" dirty="0" smtClean="0"/>
              <a:t> </a:t>
            </a:r>
            <a:r>
              <a:rPr lang="uk-UA" sz="1400" dirty="0" err="1" smtClean="0"/>
              <a:t>Большой</a:t>
            </a:r>
            <a:r>
              <a:rPr lang="uk-UA" sz="1400" dirty="0" smtClean="0"/>
              <a:t> </a:t>
            </a:r>
            <a:r>
              <a:rPr lang="uk-UA" sz="1400" dirty="0" err="1" smtClean="0"/>
              <a:t>Мамы</a:t>
            </a:r>
            <a:r>
              <a:rPr lang="uk-UA" sz="1400" dirty="0" smtClean="0"/>
              <a:t>» («</a:t>
            </a:r>
            <a:r>
              <a:rPr lang="uk-UA" sz="1400" dirty="0" err="1" smtClean="0"/>
              <a:t>Los</a:t>
            </a:r>
            <a:r>
              <a:rPr lang="uk-UA" sz="1400" dirty="0" smtClean="0"/>
              <a:t> </a:t>
            </a:r>
            <a:r>
              <a:rPr lang="uk-UA" sz="1400" dirty="0" err="1" smtClean="0"/>
              <a:t>funerales</a:t>
            </a:r>
            <a:r>
              <a:rPr lang="uk-UA" sz="1400" dirty="0" smtClean="0"/>
              <a:t> </a:t>
            </a:r>
            <a:r>
              <a:rPr lang="uk-UA" sz="1400" dirty="0" err="1" smtClean="0"/>
              <a:t>de</a:t>
            </a:r>
            <a:r>
              <a:rPr lang="uk-UA" sz="1400" dirty="0" smtClean="0"/>
              <a:t> </a:t>
            </a:r>
            <a:r>
              <a:rPr lang="uk-UA" sz="1400" dirty="0" err="1" smtClean="0"/>
              <a:t>la</a:t>
            </a:r>
            <a:r>
              <a:rPr lang="uk-UA" sz="1400" dirty="0" smtClean="0"/>
              <a:t> </a:t>
            </a:r>
            <a:r>
              <a:rPr lang="uk-UA" sz="1400" dirty="0" err="1" smtClean="0"/>
              <a:t>Mama</a:t>
            </a:r>
            <a:r>
              <a:rPr lang="uk-UA" sz="1400" dirty="0" smtClean="0"/>
              <a:t> </a:t>
            </a:r>
            <a:r>
              <a:rPr lang="uk-UA" sz="1400" dirty="0" err="1" smtClean="0"/>
              <a:t>Grande</a:t>
            </a:r>
            <a:r>
              <a:rPr lang="uk-UA" sz="1400" dirty="0" smtClean="0"/>
              <a:t>», 1962).</a:t>
            </a:r>
          </a:p>
          <a:p>
            <a:endParaRPr lang="uk-UA" sz="1400" dirty="0" smtClean="0"/>
          </a:p>
          <a:p>
            <a:endParaRPr lang="uk-U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5572132" cy="3714752"/>
          </a:xfrm>
        </p:spPr>
        <p:txBody>
          <a:bodyPr>
            <a:normAutofit/>
          </a:bodyPr>
          <a:lstStyle/>
          <a:p>
            <a:r>
              <a:rPr lang="uk-UA" sz="1700" dirty="0" smtClean="0"/>
              <a:t>Пожив </a:t>
            </a:r>
            <a:r>
              <a:rPr lang="uk-UA" sz="1700" dirty="0" smtClean="0"/>
              <a:t>в </a:t>
            </a:r>
            <a:r>
              <a:rPr lang="uk-UA" sz="1700" dirty="0" err="1" smtClean="0"/>
              <a:t>Боготе</a:t>
            </a:r>
            <a:r>
              <a:rPr lang="uk-UA" sz="1700" dirty="0" smtClean="0"/>
              <a:t>, </a:t>
            </a:r>
            <a:r>
              <a:rPr lang="uk-UA" sz="1700" dirty="0" err="1" smtClean="0"/>
              <a:t>Мехико</a:t>
            </a:r>
            <a:r>
              <a:rPr lang="uk-UA" sz="1700" dirty="0" smtClean="0"/>
              <a:t>, </a:t>
            </a:r>
            <a:r>
              <a:rPr lang="uk-UA" sz="1700" dirty="0" err="1" smtClean="0"/>
              <a:t>Барселоне</a:t>
            </a:r>
            <a:r>
              <a:rPr lang="uk-UA" sz="1700" dirty="0" smtClean="0"/>
              <a:t>, </a:t>
            </a:r>
            <a:r>
              <a:rPr lang="uk-UA" sz="1700" dirty="0" err="1" smtClean="0"/>
              <a:t>Париже</a:t>
            </a:r>
            <a:r>
              <a:rPr lang="uk-UA" sz="1700" dirty="0" smtClean="0"/>
              <a:t>, </a:t>
            </a:r>
            <a:r>
              <a:rPr lang="uk-UA" sz="1700" dirty="0" err="1" smtClean="0"/>
              <a:t>Нью-Йорке</a:t>
            </a:r>
            <a:r>
              <a:rPr lang="uk-UA" sz="1700" dirty="0" smtClean="0"/>
              <a:t>, </a:t>
            </a:r>
            <a:r>
              <a:rPr lang="uk-UA" sz="1700" dirty="0" err="1" smtClean="0"/>
              <a:t>путешествуя</a:t>
            </a:r>
            <a:r>
              <a:rPr lang="uk-UA" sz="1700" dirty="0" smtClean="0"/>
              <a:t> миром, Маркес </a:t>
            </a:r>
            <a:r>
              <a:rPr lang="uk-UA" sz="1700" dirty="0" err="1" smtClean="0"/>
              <a:t>вернулся</a:t>
            </a:r>
            <a:r>
              <a:rPr lang="uk-UA" sz="1700" dirty="0" smtClean="0"/>
              <a:t> в город </a:t>
            </a:r>
            <a:r>
              <a:rPr lang="uk-UA" sz="1700" dirty="0" err="1" smtClean="0"/>
              <a:t>своей</a:t>
            </a:r>
            <a:r>
              <a:rPr lang="uk-UA" sz="1700" dirty="0" smtClean="0"/>
              <a:t> </a:t>
            </a:r>
            <a:r>
              <a:rPr lang="uk-UA" sz="1700" dirty="0" err="1" smtClean="0"/>
              <a:t>юности</a:t>
            </a:r>
            <a:r>
              <a:rPr lang="uk-UA" sz="1700" dirty="0" smtClean="0"/>
              <a:t> - </a:t>
            </a:r>
            <a:r>
              <a:rPr lang="uk-UA" sz="1700" dirty="0" err="1" smtClean="0"/>
              <a:t>Картахену</a:t>
            </a:r>
            <a:r>
              <a:rPr lang="uk-UA" sz="1700" dirty="0" smtClean="0"/>
              <a:t>, </a:t>
            </a:r>
            <a:r>
              <a:rPr lang="uk-UA" sz="1700" dirty="0" err="1" smtClean="0"/>
              <a:t>где</a:t>
            </a:r>
            <a:r>
              <a:rPr lang="uk-UA" sz="1700" dirty="0" smtClean="0"/>
              <a:t> </a:t>
            </a:r>
            <a:r>
              <a:rPr lang="uk-UA" sz="1700" dirty="0" err="1" smtClean="0"/>
              <a:t>живет</a:t>
            </a:r>
            <a:r>
              <a:rPr lang="uk-UA" sz="1700" dirty="0" smtClean="0"/>
              <a:t> и </a:t>
            </a:r>
            <a:r>
              <a:rPr lang="uk-UA" sz="1700" dirty="0" err="1" smtClean="0"/>
              <a:t>сегодня</a:t>
            </a:r>
            <a:r>
              <a:rPr lang="uk-UA" sz="1700" dirty="0" smtClean="0"/>
              <a:t>. </a:t>
            </a:r>
            <a:r>
              <a:rPr lang="uk-UA" sz="1700" dirty="0" err="1" smtClean="0"/>
              <a:t>Ежедневно</a:t>
            </a:r>
            <a:r>
              <a:rPr lang="uk-UA" sz="1700" dirty="0" smtClean="0"/>
              <a:t> с </a:t>
            </a:r>
            <a:r>
              <a:rPr lang="uk-UA" sz="1700" dirty="0" err="1" smtClean="0"/>
              <a:t>девяти</a:t>
            </a:r>
            <a:r>
              <a:rPr lang="uk-UA" sz="1700" dirty="0" smtClean="0"/>
              <a:t> </a:t>
            </a:r>
            <a:r>
              <a:rPr lang="uk-UA" sz="1700" dirty="0" err="1" smtClean="0"/>
              <a:t>утра</a:t>
            </a:r>
            <a:r>
              <a:rPr lang="uk-UA" sz="1700" dirty="0" smtClean="0"/>
              <a:t> до </a:t>
            </a:r>
            <a:r>
              <a:rPr lang="uk-UA" sz="1700" dirty="0" err="1" smtClean="0"/>
              <a:t>трех</a:t>
            </a:r>
            <a:r>
              <a:rPr lang="uk-UA" sz="1700" dirty="0" smtClean="0"/>
              <a:t> </a:t>
            </a:r>
            <a:r>
              <a:rPr lang="uk-UA" sz="1700" dirty="0" err="1" smtClean="0"/>
              <a:t>часов</a:t>
            </a:r>
            <a:r>
              <a:rPr lang="uk-UA" sz="1700" dirty="0" smtClean="0"/>
              <a:t> дня он </a:t>
            </a:r>
            <a:r>
              <a:rPr lang="uk-UA" sz="1700" dirty="0" err="1" smtClean="0"/>
              <a:t>работает</a:t>
            </a:r>
            <a:r>
              <a:rPr lang="uk-UA" sz="1700" dirty="0" smtClean="0"/>
              <a:t> над </a:t>
            </a:r>
            <a:r>
              <a:rPr lang="uk-UA" sz="1700" dirty="0" err="1" smtClean="0"/>
              <a:t>автобиографией</a:t>
            </a:r>
            <a:r>
              <a:rPr lang="uk-UA" sz="1700" dirty="0" smtClean="0"/>
              <a:t> - </a:t>
            </a:r>
            <a:r>
              <a:rPr lang="uk-UA" sz="1700" dirty="0" err="1" smtClean="0"/>
              <a:t>своеобразным</a:t>
            </a:r>
            <a:r>
              <a:rPr lang="uk-UA" sz="1700" dirty="0" smtClean="0"/>
              <a:t> синтезом </a:t>
            </a:r>
            <a:r>
              <a:rPr lang="uk-UA" sz="1700" dirty="0" err="1" smtClean="0"/>
              <a:t>журналистики</a:t>
            </a:r>
            <a:r>
              <a:rPr lang="uk-UA" sz="1700" dirty="0" smtClean="0"/>
              <a:t> и </a:t>
            </a:r>
            <a:r>
              <a:rPr lang="uk-UA" sz="1700" dirty="0" err="1" smtClean="0"/>
              <a:t>художественной</a:t>
            </a:r>
            <a:r>
              <a:rPr lang="uk-UA" sz="1700" dirty="0" smtClean="0"/>
              <a:t> </a:t>
            </a:r>
            <a:r>
              <a:rPr lang="uk-UA" sz="1700" dirty="0" err="1" smtClean="0"/>
              <a:t>прозы</a:t>
            </a:r>
            <a:r>
              <a:rPr lang="uk-UA" sz="1700" dirty="0" smtClean="0"/>
              <a:t>. Маркес </a:t>
            </a:r>
            <a:r>
              <a:rPr lang="uk-UA" sz="1700" dirty="0" err="1" smtClean="0"/>
              <a:t>признался</a:t>
            </a:r>
            <a:r>
              <a:rPr lang="uk-UA" sz="1700" dirty="0" smtClean="0"/>
              <a:t>, </a:t>
            </a:r>
            <a:r>
              <a:rPr lang="uk-UA" sz="1700" dirty="0" err="1" smtClean="0"/>
              <a:t>что</a:t>
            </a:r>
            <a:r>
              <a:rPr lang="uk-UA" sz="1700" dirty="0" smtClean="0"/>
              <a:t> </a:t>
            </a:r>
            <a:r>
              <a:rPr lang="uk-UA" sz="1700" dirty="0" err="1" smtClean="0"/>
              <a:t>она</a:t>
            </a:r>
            <a:r>
              <a:rPr lang="uk-UA" sz="1700" dirty="0" smtClean="0"/>
              <a:t> </a:t>
            </a:r>
            <a:r>
              <a:rPr lang="uk-UA" sz="1700" dirty="0" err="1" smtClean="0"/>
              <a:t>будет</a:t>
            </a:r>
            <a:r>
              <a:rPr lang="uk-UA" sz="1700" dirty="0" smtClean="0"/>
              <a:t> </a:t>
            </a:r>
            <a:r>
              <a:rPr lang="uk-UA" sz="1700" dirty="0" err="1" smtClean="0"/>
              <a:t>трехтомной</a:t>
            </a:r>
            <a:r>
              <a:rPr lang="uk-UA" sz="1700" dirty="0" smtClean="0"/>
              <a:t>: в </a:t>
            </a:r>
            <a:r>
              <a:rPr lang="uk-UA" sz="1700" dirty="0" err="1" smtClean="0"/>
              <a:t>первом</a:t>
            </a:r>
            <a:r>
              <a:rPr lang="uk-UA" sz="1700" dirty="0" smtClean="0"/>
              <a:t> он </a:t>
            </a:r>
            <a:r>
              <a:rPr lang="uk-UA" sz="1700" dirty="0" err="1" smtClean="0"/>
              <a:t>расскажет</a:t>
            </a:r>
            <a:r>
              <a:rPr lang="uk-UA" sz="1700" dirty="0" smtClean="0"/>
              <a:t> о </a:t>
            </a:r>
            <a:r>
              <a:rPr lang="uk-UA" sz="1700" dirty="0" err="1" smtClean="0"/>
              <a:t>жизни</a:t>
            </a:r>
            <a:r>
              <a:rPr lang="uk-UA" sz="1700" dirty="0" smtClean="0"/>
              <a:t> </a:t>
            </a:r>
            <a:r>
              <a:rPr lang="uk-UA" sz="1700" dirty="0" err="1" smtClean="0"/>
              <a:t>своих</a:t>
            </a:r>
            <a:r>
              <a:rPr lang="uk-UA" sz="1700" dirty="0" smtClean="0"/>
              <a:t> </a:t>
            </a:r>
            <a:r>
              <a:rPr lang="uk-UA" sz="1700" dirty="0" err="1" smtClean="0"/>
              <a:t>предков</a:t>
            </a:r>
            <a:r>
              <a:rPr lang="uk-UA" sz="1700" dirty="0" smtClean="0"/>
              <a:t>, </a:t>
            </a:r>
            <a:r>
              <a:rPr lang="uk-UA" sz="1700" dirty="0" err="1" smtClean="0"/>
              <a:t>второй</a:t>
            </a:r>
            <a:r>
              <a:rPr lang="uk-UA" sz="1700" dirty="0" smtClean="0"/>
              <a:t> </a:t>
            </a:r>
            <a:r>
              <a:rPr lang="uk-UA" sz="1700" dirty="0" err="1" smtClean="0"/>
              <a:t>состоять</a:t>
            </a:r>
            <a:r>
              <a:rPr lang="uk-UA" sz="1700" dirty="0" smtClean="0"/>
              <a:t> </a:t>
            </a:r>
            <a:r>
              <a:rPr lang="uk-UA" sz="1700" dirty="0" err="1" smtClean="0"/>
              <a:t>из</a:t>
            </a:r>
            <a:r>
              <a:rPr lang="uk-UA" sz="1700" dirty="0" smtClean="0"/>
              <a:t> </a:t>
            </a:r>
            <a:r>
              <a:rPr lang="uk-UA" sz="1700" dirty="0" err="1" smtClean="0"/>
              <a:t>самостоятельных</a:t>
            </a:r>
            <a:r>
              <a:rPr lang="uk-UA" sz="1700" dirty="0" smtClean="0"/>
              <a:t> </a:t>
            </a:r>
            <a:r>
              <a:rPr lang="uk-UA" sz="1700" dirty="0" err="1" smtClean="0"/>
              <a:t>сюжетов</a:t>
            </a:r>
            <a:r>
              <a:rPr lang="uk-UA" sz="1700" dirty="0" smtClean="0"/>
              <a:t>, </a:t>
            </a:r>
            <a:r>
              <a:rPr lang="uk-UA" sz="1700" dirty="0" err="1" smtClean="0"/>
              <a:t>связанных</a:t>
            </a:r>
            <a:r>
              <a:rPr lang="uk-UA" sz="1700" dirty="0" smtClean="0"/>
              <a:t> с </a:t>
            </a:r>
            <a:r>
              <a:rPr lang="uk-UA" sz="1700" dirty="0" err="1" smtClean="0"/>
              <a:t>отдельными</a:t>
            </a:r>
            <a:r>
              <a:rPr lang="uk-UA" sz="1700" dirty="0" smtClean="0"/>
              <a:t> фактами </a:t>
            </a:r>
            <a:r>
              <a:rPr lang="uk-UA" sz="1700" dirty="0" err="1" smtClean="0"/>
              <a:t>его</a:t>
            </a:r>
            <a:r>
              <a:rPr lang="uk-UA" sz="1700" dirty="0" smtClean="0"/>
              <a:t> </a:t>
            </a:r>
            <a:r>
              <a:rPr lang="uk-UA" sz="1700" dirty="0" err="1" smtClean="0"/>
              <a:t>жизни</a:t>
            </a:r>
            <a:r>
              <a:rPr lang="uk-UA" sz="1700" dirty="0" smtClean="0"/>
              <a:t>, а в </a:t>
            </a:r>
            <a:r>
              <a:rPr lang="uk-UA" sz="1700" dirty="0" err="1" smtClean="0"/>
              <a:t>третьем</a:t>
            </a:r>
            <a:r>
              <a:rPr lang="uk-UA" sz="1700" dirty="0" smtClean="0"/>
              <a:t> </a:t>
            </a:r>
            <a:r>
              <a:rPr lang="uk-UA" sz="1700" dirty="0" err="1" smtClean="0"/>
              <a:t>томе</a:t>
            </a:r>
            <a:r>
              <a:rPr lang="uk-UA" sz="1700" dirty="0" smtClean="0"/>
              <a:t> он </a:t>
            </a:r>
            <a:r>
              <a:rPr lang="uk-UA" sz="1700" dirty="0" err="1" smtClean="0"/>
              <a:t>расскажет</a:t>
            </a:r>
            <a:r>
              <a:rPr lang="uk-UA" sz="1700" dirty="0" smtClean="0"/>
              <a:t> о </a:t>
            </a:r>
            <a:r>
              <a:rPr lang="uk-UA" sz="1700" dirty="0" err="1" smtClean="0"/>
              <a:t>его</a:t>
            </a:r>
            <a:r>
              <a:rPr lang="uk-UA" sz="1700" dirty="0" smtClean="0"/>
              <a:t> </a:t>
            </a:r>
            <a:r>
              <a:rPr lang="uk-UA" sz="1700" dirty="0" err="1" smtClean="0"/>
              <a:t>встречи</a:t>
            </a:r>
            <a:r>
              <a:rPr lang="uk-UA" sz="1700" dirty="0" smtClean="0"/>
              <a:t> и </a:t>
            </a:r>
            <a:r>
              <a:rPr lang="uk-UA" sz="1700" dirty="0" err="1" smtClean="0"/>
              <a:t>беседы</a:t>
            </a:r>
            <a:r>
              <a:rPr lang="uk-UA" sz="1700" dirty="0" smtClean="0"/>
              <a:t> </a:t>
            </a:r>
            <a:r>
              <a:rPr lang="uk-UA" sz="1700" dirty="0" err="1" smtClean="0"/>
              <a:t>со</a:t>
            </a:r>
            <a:r>
              <a:rPr lang="uk-UA" sz="1700" dirty="0" smtClean="0"/>
              <a:t> знаменитостями</a:t>
            </a:r>
            <a:r>
              <a:rPr lang="uk-UA" sz="1700" dirty="0" smtClean="0"/>
              <a:t>.</a:t>
            </a:r>
            <a:r>
              <a:rPr lang="uk-UA" dirty="0" smtClean="0"/>
              <a:t/>
            </a:r>
            <a:br>
              <a:rPr lang="uk-UA" dirty="0" smtClean="0"/>
            </a:br>
            <a:endParaRPr lang="uk-UA" dirty="0"/>
          </a:p>
        </p:txBody>
      </p:sp>
      <p:pic>
        <p:nvPicPr>
          <p:cNvPr id="4" name="Содержимое 3" descr="4highres_00000401565747.jpg"/>
          <p:cNvPicPr>
            <a:picLocks noGrp="1" noChangeAspect="1"/>
          </p:cNvPicPr>
          <p:nvPr>
            <p:ph idx="1"/>
          </p:nvPr>
        </p:nvPicPr>
        <p:blipFill>
          <a:blip r:embed="rId2"/>
          <a:stretch>
            <a:fillRect/>
          </a:stretch>
        </p:blipFill>
        <p:spPr>
          <a:xfrm>
            <a:off x="5500695" y="0"/>
            <a:ext cx="3643306" cy="2857496"/>
          </a:xfrm>
        </p:spPr>
      </p:pic>
      <p:sp>
        <p:nvSpPr>
          <p:cNvPr id="5" name="TextBox 4"/>
          <p:cNvSpPr txBox="1"/>
          <p:nvPr/>
        </p:nvSpPr>
        <p:spPr>
          <a:xfrm>
            <a:off x="0" y="3071810"/>
            <a:ext cx="9144000" cy="2185214"/>
          </a:xfrm>
          <a:prstGeom prst="rect">
            <a:avLst/>
          </a:prstGeom>
          <a:noFill/>
        </p:spPr>
        <p:txBody>
          <a:bodyPr wrap="square" rtlCol="0">
            <a:spAutoFit/>
          </a:bodyPr>
          <a:lstStyle/>
          <a:p>
            <a:r>
              <a:rPr lang="ru-RU" sz="1700" dirty="0" smtClean="0">
                <a:latin typeface="+mj-lt"/>
              </a:rPr>
              <a:t>"Магический реализм", а именно этот термин стал традиционным для определения повествовательной манеры Маркеса, характеризуется органичным соединением в единый узел колумбийских мифов и литературных </a:t>
            </a:r>
            <a:r>
              <a:rPr lang="ru-RU" sz="1700" dirty="0" err="1" smtClean="0">
                <a:latin typeface="+mj-lt"/>
              </a:rPr>
              <a:t>неомифов</a:t>
            </a:r>
            <a:r>
              <a:rPr lang="ru-RU" sz="1700" dirty="0" smtClean="0">
                <a:latin typeface="+mj-lt"/>
              </a:rPr>
              <a:t>, изображения повседневной жизни, приземленных бытовых деталей и тонкого проникновения в психические состояния человека. "Магический реализм", разрушающий нормативность и снимающий ограничения с сочетания фантастического и сугубо прозаического, позволяет писателю создать объемную историю цивилизации, которая развивается не отвлеченно, а проходит через судьбы людей. И сами люди не только творят свою жизнь, но и каждый человек является творцом Истории.</a:t>
            </a:r>
            <a:endParaRPr lang="uk-UA" sz="1700" dirty="0">
              <a:latin typeface="+mj-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2844" y="142852"/>
            <a:ext cx="8858312" cy="3416320"/>
          </a:xfrm>
          <a:prstGeom prst="rect">
            <a:avLst/>
          </a:prstGeom>
          <a:noFill/>
        </p:spPr>
        <p:txBody>
          <a:bodyPr wrap="square" rtlCol="0">
            <a:spAutoFit/>
          </a:bodyPr>
          <a:lstStyle/>
          <a:p>
            <a:r>
              <a:rPr lang="uk-UA" dirty="0" smtClean="0">
                <a:latin typeface="+mj-lt"/>
              </a:rPr>
              <a:t>«</a:t>
            </a:r>
            <a:r>
              <a:rPr lang="uk-UA" dirty="0" err="1" smtClean="0">
                <a:latin typeface="+mj-lt"/>
              </a:rPr>
              <a:t>Очень</a:t>
            </a:r>
            <a:r>
              <a:rPr lang="uk-UA" dirty="0" smtClean="0">
                <a:latin typeface="+mj-lt"/>
              </a:rPr>
              <a:t> </a:t>
            </a:r>
            <a:r>
              <a:rPr lang="uk-UA" dirty="0" err="1" smtClean="0">
                <a:latin typeface="+mj-lt"/>
              </a:rPr>
              <a:t>старый</a:t>
            </a:r>
            <a:r>
              <a:rPr lang="uk-UA" dirty="0" smtClean="0">
                <a:latin typeface="+mj-lt"/>
              </a:rPr>
              <a:t> </a:t>
            </a:r>
            <a:r>
              <a:rPr lang="uk-UA" dirty="0" err="1" smtClean="0">
                <a:latin typeface="+mj-lt"/>
              </a:rPr>
              <a:t>человек</a:t>
            </a:r>
            <a:r>
              <a:rPr lang="uk-UA" dirty="0" smtClean="0">
                <a:latin typeface="+mj-lt"/>
              </a:rPr>
              <a:t> с </a:t>
            </a:r>
            <a:r>
              <a:rPr lang="uk-UA" dirty="0" err="1" smtClean="0">
                <a:latin typeface="+mj-lt"/>
              </a:rPr>
              <a:t>огромными</a:t>
            </a:r>
            <a:r>
              <a:rPr lang="uk-UA" dirty="0" smtClean="0">
                <a:latin typeface="+mj-lt"/>
              </a:rPr>
              <a:t> </a:t>
            </a:r>
            <a:r>
              <a:rPr lang="uk-UA" dirty="0" err="1" smtClean="0">
                <a:latin typeface="+mj-lt"/>
              </a:rPr>
              <a:t>крыльями</a:t>
            </a:r>
            <a:r>
              <a:rPr lang="uk-UA" dirty="0" smtClean="0">
                <a:latin typeface="+mj-lt"/>
              </a:rPr>
              <a:t>» (</a:t>
            </a:r>
            <a:r>
              <a:rPr lang="uk-UA" dirty="0" err="1" smtClean="0">
                <a:latin typeface="+mj-lt"/>
              </a:rPr>
              <a:t>Un</a:t>
            </a:r>
            <a:r>
              <a:rPr lang="uk-UA" dirty="0" smtClean="0">
                <a:latin typeface="+mj-lt"/>
              </a:rPr>
              <a:t> </a:t>
            </a:r>
            <a:r>
              <a:rPr lang="uk-UA" dirty="0" err="1" smtClean="0">
                <a:latin typeface="+mj-lt"/>
              </a:rPr>
              <a:t>señor</a:t>
            </a:r>
            <a:r>
              <a:rPr lang="uk-UA" dirty="0" smtClean="0">
                <a:latin typeface="+mj-lt"/>
              </a:rPr>
              <a:t> </a:t>
            </a:r>
            <a:r>
              <a:rPr lang="uk-UA" dirty="0" err="1" smtClean="0">
                <a:latin typeface="+mj-lt"/>
              </a:rPr>
              <a:t>muy</a:t>
            </a:r>
            <a:r>
              <a:rPr lang="uk-UA" dirty="0" smtClean="0">
                <a:latin typeface="+mj-lt"/>
              </a:rPr>
              <a:t> </a:t>
            </a:r>
            <a:r>
              <a:rPr lang="uk-UA" dirty="0" err="1" smtClean="0">
                <a:latin typeface="+mj-lt"/>
              </a:rPr>
              <a:t>viejo</a:t>
            </a:r>
            <a:r>
              <a:rPr lang="uk-UA" dirty="0" smtClean="0">
                <a:latin typeface="+mj-lt"/>
              </a:rPr>
              <a:t> </a:t>
            </a:r>
            <a:r>
              <a:rPr lang="uk-UA" dirty="0" err="1" smtClean="0">
                <a:latin typeface="+mj-lt"/>
              </a:rPr>
              <a:t>con</a:t>
            </a:r>
            <a:r>
              <a:rPr lang="uk-UA" dirty="0" smtClean="0">
                <a:latin typeface="+mj-lt"/>
              </a:rPr>
              <a:t> </a:t>
            </a:r>
            <a:r>
              <a:rPr lang="uk-UA" dirty="0" err="1" smtClean="0">
                <a:latin typeface="+mj-lt"/>
              </a:rPr>
              <a:t>unas</a:t>
            </a:r>
            <a:r>
              <a:rPr lang="uk-UA" dirty="0" smtClean="0">
                <a:latin typeface="+mj-lt"/>
              </a:rPr>
              <a:t> </a:t>
            </a:r>
            <a:r>
              <a:rPr lang="uk-UA" dirty="0" err="1" smtClean="0">
                <a:latin typeface="+mj-lt"/>
              </a:rPr>
              <a:t>alas</a:t>
            </a:r>
            <a:r>
              <a:rPr lang="uk-UA" dirty="0" smtClean="0">
                <a:latin typeface="+mj-lt"/>
              </a:rPr>
              <a:t> </a:t>
            </a:r>
            <a:r>
              <a:rPr lang="uk-UA" dirty="0" err="1" smtClean="0">
                <a:latin typeface="+mj-lt"/>
              </a:rPr>
              <a:t>enormes</a:t>
            </a:r>
            <a:r>
              <a:rPr lang="uk-UA" dirty="0" smtClean="0">
                <a:latin typeface="+mj-lt"/>
              </a:rPr>
              <a:t>) — </a:t>
            </a:r>
            <a:r>
              <a:rPr lang="uk-UA" dirty="0" err="1" smtClean="0">
                <a:latin typeface="+mj-lt"/>
              </a:rPr>
              <a:t>повесть</a:t>
            </a:r>
            <a:r>
              <a:rPr lang="uk-UA" dirty="0" smtClean="0">
                <a:latin typeface="+mj-lt"/>
              </a:rPr>
              <a:t> </a:t>
            </a:r>
            <a:r>
              <a:rPr lang="uk-UA" dirty="0" err="1" smtClean="0">
                <a:latin typeface="+mj-lt"/>
              </a:rPr>
              <a:t>колумбийского</a:t>
            </a:r>
            <a:r>
              <a:rPr lang="uk-UA" dirty="0" smtClean="0">
                <a:latin typeface="+mj-lt"/>
              </a:rPr>
              <a:t> </a:t>
            </a:r>
            <a:r>
              <a:rPr lang="uk-UA" dirty="0" err="1" smtClean="0">
                <a:latin typeface="+mj-lt"/>
              </a:rPr>
              <a:t>писателя</a:t>
            </a:r>
            <a:r>
              <a:rPr lang="uk-UA" dirty="0" smtClean="0">
                <a:latin typeface="+mj-lt"/>
              </a:rPr>
              <a:t>, </a:t>
            </a:r>
            <a:r>
              <a:rPr lang="uk-UA" dirty="0" err="1" smtClean="0">
                <a:latin typeface="+mj-lt"/>
              </a:rPr>
              <a:t>нобелевского</a:t>
            </a:r>
            <a:r>
              <a:rPr lang="uk-UA" dirty="0" smtClean="0">
                <a:latin typeface="+mj-lt"/>
              </a:rPr>
              <a:t> лауреата </a:t>
            </a:r>
            <a:r>
              <a:rPr lang="uk-UA" dirty="0" err="1" smtClean="0">
                <a:latin typeface="+mj-lt"/>
              </a:rPr>
              <a:t>Габриэля</a:t>
            </a:r>
            <a:r>
              <a:rPr lang="uk-UA" dirty="0" smtClean="0">
                <a:latin typeface="+mj-lt"/>
              </a:rPr>
              <a:t> </a:t>
            </a:r>
            <a:r>
              <a:rPr lang="uk-UA" dirty="0" err="1" smtClean="0">
                <a:latin typeface="+mj-lt"/>
              </a:rPr>
              <a:t>Гарсиа</a:t>
            </a:r>
            <a:r>
              <a:rPr lang="uk-UA" dirty="0" smtClean="0">
                <a:latin typeface="+mj-lt"/>
              </a:rPr>
              <a:t> Маркеса, </a:t>
            </a:r>
            <a:r>
              <a:rPr lang="uk-UA" dirty="0" err="1" smtClean="0">
                <a:latin typeface="+mj-lt"/>
              </a:rPr>
              <a:t>написанная</a:t>
            </a:r>
            <a:r>
              <a:rPr lang="uk-UA" dirty="0" smtClean="0">
                <a:latin typeface="+mj-lt"/>
              </a:rPr>
              <a:t> в 1968 </a:t>
            </a:r>
            <a:r>
              <a:rPr lang="uk-UA" dirty="0" err="1" smtClean="0">
                <a:latin typeface="+mj-lt"/>
              </a:rPr>
              <a:t>году</a:t>
            </a:r>
            <a:r>
              <a:rPr lang="uk-UA" dirty="0" smtClean="0">
                <a:latin typeface="+mj-lt"/>
              </a:rPr>
              <a:t>. </a:t>
            </a:r>
            <a:r>
              <a:rPr lang="uk-UA" dirty="0" err="1" smtClean="0">
                <a:latin typeface="+mj-lt"/>
              </a:rPr>
              <a:t>Представляет</a:t>
            </a:r>
            <a:r>
              <a:rPr lang="uk-UA" dirty="0" smtClean="0">
                <a:latin typeface="+mj-lt"/>
              </a:rPr>
              <a:t> </a:t>
            </a:r>
            <a:r>
              <a:rPr lang="uk-UA" dirty="0" err="1" smtClean="0">
                <a:latin typeface="+mj-lt"/>
              </a:rPr>
              <a:t>собой</a:t>
            </a:r>
            <a:r>
              <a:rPr lang="uk-UA" dirty="0" smtClean="0">
                <a:latin typeface="+mj-lt"/>
              </a:rPr>
              <a:t> </a:t>
            </a:r>
            <a:r>
              <a:rPr lang="uk-UA" dirty="0" err="1" smtClean="0">
                <a:latin typeface="+mj-lt"/>
              </a:rPr>
              <a:t>типичное</a:t>
            </a:r>
            <a:r>
              <a:rPr lang="uk-UA" dirty="0" smtClean="0">
                <a:latin typeface="+mj-lt"/>
              </a:rPr>
              <a:t> для автора </a:t>
            </a:r>
            <a:r>
              <a:rPr lang="uk-UA" dirty="0" err="1" smtClean="0">
                <a:latin typeface="+mj-lt"/>
              </a:rPr>
              <a:t>произведение</a:t>
            </a:r>
            <a:r>
              <a:rPr lang="uk-UA" dirty="0" smtClean="0">
                <a:latin typeface="+mj-lt"/>
              </a:rPr>
              <a:t> в </a:t>
            </a:r>
            <a:r>
              <a:rPr lang="uk-UA" dirty="0" err="1" smtClean="0">
                <a:latin typeface="+mj-lt"/>
              </a:rPr>
              <a:t>стиле</a:t>
            </a:r>
            <a:r>
              <a:rPr lang="uk-UA" dirty="0" smtClean="0">
                <a:latin typeface="+mj-lt"/>
              </a:rPr>
              <a:t> «</a:t>
            </a:r>
            <a:r>
              <a:rPr lang="uk-UA" dirty="0" err="1" smtClean="0">
                <a:latin typeface="+mj-lt"/>
              </a:rPr>
              <a:t>магического</a:t>
            </a:r>
            <a:r>
              <a:rPr lang="uk-UA" dirty="0" smtClean="0">
                <a:latin typeface="+mj-lt"/>
              </a:rPr>
              <a:t> </a:t>
            </a:r>
            <a:r>
              <a:rPr lang="uk-UA" dirty="0" err="1" smtClean="0">
                <a:latin typeface="+mj-lt"/>
              </a:rPr>
              <a:t>реализма</a:t>
            </a:r>
            <a:r>
              <a:rPr lang="uk-UA" dirty="0" smtClean="0">
                <a:latin typeface="+mj-lt"/>
              </a:rPr>
              <a:t>». </a:t>
            </a:r>
            <a:r>
              <a:rPr lang="uk-UA" dirty="0" err="1" smtClean="0">
                <a:latin typeface="+mj-lt"/>
              </a:rPr>
              <a:t>Сочетая</a:t>
            </a:r>
            <a:r>
              <a:rPr lang="uk-UA" dirty="0" smtClean="0">
                <a:latin typeface="+mj-lt"/>
              </a:rPr>
              <a:t> </a:t>
            </a:r>
            <a:r>
              <a:rPr lang="uk-UA" dirty="0" err="1" smtClean="0">
                <a:latin typeface="+mj-lt"/>
              </a:rPr>
              <a:t>повседневность</a:t>
            </a:r>
            <a:r>
              <a:rPr lang="uk-UA" dirty="0" smtClean="0">
                <a:latin typeface="+mj-lt"/>
              </a:rPr>
              <a:t> с </a:t>
            </a:r>
            <a:r>
              <a:rPr lang="uk-UA" dirty="0" err="1" smtClean="0">
                <a:latin typeface="+mj-lt"/>
              </a:rPr>
              <a:t>элементами</a:t>
            </a:r>
            <a:r>
              <a:rPr lang="uk-UA" dirty="0" smtClean="0">
                <a:latin typeface="+mj-lt"/>
              </a:rPr>
              <a:t> фантастики, </a:t>
            </a:r>
            <a:r>
              <a:rPr lang="uk-UA" dirty="0" err="1" smtClean="0">
                <a:latin typeface="+mj-lt"/>
              </a:rPr>
              <a:t>оно</a:t>
            </a:r>
            <a:r>
              <a:rPr lang="uk-UA" dirty="0" smtClean="0">
                <a:latin typeface="+mj-lt"/>
              </a:rPr>
              <a:t> </a:t>
            </a:r>
            <a:r>
              <a:rPr lang="uk-UA" dirty="0" err="1" smtClean="0">
                <a:latin typeface="+mj-lt"/>
              </a:rPr>
              <a:t>делает</a:t>
            </a:r>
            <a:r>
              <a:rPr lang="uk-UA" dirty="0" smtClean="0">
                <a:latin typeface="+mj-lt"/>
              </a:rPr>
              <a:t> </a:t>
            </a:r>
            <a:r>
              <a:rPr lang="uk-UA" dirty="0" err="1" smtClean="0">
                <a:latin typeface="+mj-lt"/>
              </a:rPr>
              <a:t>размытой</a:t>
            </a:r>
            <a:r>
              <a:rPr lang="uk-UA" dirty="0" smtClean="0">
                <a:latin typeface="+mj-lt"/>
              </a:rPr>
              <a:t> </a:t>
            </a:r>
            <a:r>
              <a:rPr lang="uk-UA" dirty="0" err="1" smtClean="0">
                <a:latin typeface="+mj-lt"/>
              </a:rPr>
              <a:t>границу</a:t>
            </a:r>
            <a:r>
              <a:rPr lang="uk-UA" dirty="0" smtClean="0">
                <a:latin typeface="+mj-lt"/>
              </a:rPr>
              <a:t> </a:t>
            </a:r>
            <a:r>
              <a:rPr lang="uk-UA" dirty="0" err="1" smtClean="0">
                <a:latin typeface="+mj-lt"/>
              </a:rPr>
              <a:t>между</a:t>
            </a:r>
            <a:r>
              <a:rPr lang="uk-UA" dirty="0" smtClean="0">
                <a:latin typeface="+mj-lt"/>
              </a:rPr>
              <a:t> </a:t>
            </a:r>
            <a:r>
              <a:rPr lang="uk-UA" dirty="0" err="1" smtClean="0">
                <a:latin typeface="+mj-lt"/>
              </a:rPr>
              <a:t>реализмом</a:t>
            </a:r>
            <a:r>
              <a:rPr lang="uk-UA" dirty="0" smtClean="0">
                <a:latin typeface="+mj-lt"/>
              </a:rPr>
              <a:t> и </a:t>
            </a:r>
            <a:r>
              <a:rPr lang="uk-UA" dirty="0" err="1" smtClean="0">
                <a:latin typeface="+mj-lt"/>
              </a:rPr>
              <a:t>магией</a:t>
            </a:r>
            <a:r>
              <a:rPr lang="uk-UA" dirty="0" smtClean="0">
                <a:latin typeface="+mj-lt"/>
              </a:rPr>
              <a:t>. </a:t>
            </a:r>
            <a:r>
              <a:rPr lang="uk-UA" dirty="0" err="1" smtClean="0">
                <a:latin typeface="+mj-lt"/>
              </a:rPr>
              <a:t>Хотя</a:t>
            </a:r>
            <a:r>
              <a:rPr lang="uk-UA" dirty="0" smtClean="0">
                <a:latin typeface="+mj-lt"/>
              </a:rPr>
              <a:t> </a:t>
            </a:r>
            <a:r>
              <a:rPr lang="uk-UA" dirty="0" err="1" smtClean="0">
                <a:latin typeface="+mj-lt"/>
              </a:rPr>
              <a:t>история</a:t>
            </a:r>
            <a:r>
              <a:rPr lang="uk-UA" dirty="0" smtClean="0">
                <a:latin typeface="+mj-lt"/>
              </a:rPr>
              <a:t> и </a:t>
            </a:r>
            <a:r>
              <a:rPr lang="uk-UA" dirty="0" err="1" smtClean="0">
                <a:latin typeface="+mj-lt"/>
              </a:rPr>
              <a:t>подается</a:t>
            </a:r>
            <a:r>
              <a:rPr lang="uk-UA" dirty="0" smtClean="0">
                <a:latin typeface="+mj-lt"/>
              </a:rPr>
              <a:t> </a:t>
            </a:r>
            <a:r>
              <a:rPr lang="uk-UA" dirty="0" err="1" smtClean="0">
                <a:latin typeface="+mj-lt"/>
              </a:rPr>
              <a:t>как</a:t>
            </a:r>
            <a:r>
              <a:rPr lang="uk-UA" dirty="0" smtClean="0">
                <a:latin typeface="+mj-lt"/>
              </a:rPr>
              <a:t> «</a:t>
            </a:r>
            <a:r>
              <a:rPr lang="uk-UA" dirty="0" err="1" smtClean="0">
                <a:latin typeface="+mj-lt"/>
              </a:rPr>
              <a:t>Сказка</a:t>
            </a:r>
            <a:r>
              <a:rPr lang="uk-UA" dirty="0" smtClean="0">
                <a:latin typeface="+mj-lt"/>
              </a:rPr>
              <a:t> для </a:t>
            </a:r>
            <a:r>
              <a:rPr lang="uk-UA" dirty="0" err="1" smtClean="0">
                <a:latin typeface="+mj-lt"/>
              </a:rPr>
              <a:t>детей</a:t>
            </a:r>
            <a:r>
              <a:rPr lang="uk-UA" dirty="0" smtClean="0">
                <a:latin typeface="+mj-lt"/>
              </a:rPr>
              <a:t>», </a:t>
            </a:r>
            <a:r>
              <a:rPr lang="uk-UA" dirty="0" err="1" smtClean="0">
                <a:latin typeface="+mj-lt"/>
              </a:rPr>
              <a:t>это</a:t>
            </a:r>
            <a:r>
              <a:rPr lang="uk-UA" dirty="0" smtClean="0">
                <a:latin typeface="+mj-lt"/>
              </a:rPr>
              <a:t> не </a:t>
            </a:r>
            <a:r>
              <a:rPr lang="uk-UA" dirty="0" err="1" smtClean="0">
                <a:latin typeface="+mj-lt"/>
              </a:rPr>
              <a:t>значит</a:t>
            </a:r>
            <a:r>
              <a:rPr lang="uk-UA" dirty="0" smtClean="0">
                <a:latin typeface="+mj-lt"/>
              </a:rPr>
              <a:t> </a:t>
            </a:r>
            <a:r>
              <a:rPr lang="uk-UA" dirty="0" err="1" smtClean="0">
                <a:latin typeface="+mj-lt"/>
              </a:rPr>
              <a:t>что</a:t>
            </a:r>
            <a:r>
              <a:rPr lang="uk-UA" dirty="0" smtClean="0">
                <a:latin typeface="+mj-lt"/>
              </a:rPr>
              <a:t> </a:t>
            </a:r>
            <a:r>
              <a:rPr lang="uk-UA" dirty="0" err="1" smtClean="0">
                <a:latin typeface="+mj-lt"/>
              </a:rPr>
              <a:t>она</a:t>
            </a:r>
            <a:r>
              <a:rPr lang="uk-UA" dirty="0" smtClean="0">
                <a:latin typeface="+mj-lt"/>
              </a:rPr>
              <a:t> проста. Так, </a:t>
            </a:r>
            <a:r>
              <a:rPr lang="uk-UA" dirty="0" err="1" smtClean="0">
                <a:latin typeface="+mj-lt"/>
              </a:rPr>
              <a:t>место</a:t>
            </a:r>
            <a:r>
              <a:rPr lang="uk-UA" dirty="0" smtClean="0">
                <a:latin typeface="+mj-lt"/>
              </a:rPr>
              <a:t> </a:t>
            </a:r>
            <a:r>
              <a:rPr lang="uk-UA" dirty="0" err="1" smtClean="0">
                <a:latin typeface="+mj-lt"/>
              </a:rPr>
              <a:t>действия</a:t>
            </a:r>
            <a:r>
              <a:rPr lang="uk-UA" dirty="0" smtClean="0">
                <a:latin typeface="+mj-lt"/>
              </a:rPr>
              <a:t> не </a:t>
            </a:r>
            <a:r>
              <a:rPr lang="uk-UA" dirty="0" err="1" smtClean="0">
                <a:latin typeface="+mj-lt"/>
              </a:rPr>
              <a:t>является</a:t>
            </a:r>
            <a:r>
              <a:rPr lang="uk-UA" dirty="0" smtClean="0">
                <a:latin typeface="+mj-lt"/>
              </a:rPr>
              <a:t> </a:t>
            </a:r>
            <a:r>
              <a:rPr lang="uk-UA" dirty="0" err="1" smtClean="0">
                <a:latin typeface="+mj-lt"/>
              </a:rPr>
              <a:t>обычным</a:t>
            </a:r>
            <a:r>
              <a:rPr lang="uk-UA" dirty="0" smtClean="0">
                <a:latin typeface="+mj-lt"/>
              </a:rPr>
              <a:t> городом, </a:t>
            </a:r>
            <a:r>
              <a:rPr lang="uk-UA" dirty="0" err="1" smtClean="0">
                <a:latin typeface="+mj-lt"/>
              </a:rPr>
              <a:t>как</a:t>
            </a:r>
            <a:r>
              <a:rPr lang="uk-UA" dirty="0" smtClean="0">
                <a:latin typeface="+mj-lt"/>
              </a:rPr>
              <a:t> и </a:t>
            </a:r>
            <a:r>
              <a:rPr lang="uk-UA" dirty="0" err="1" smtClean="0">
                <a:latin typeface="+mj-lt"/>
              </a:rPr>
              <a:t>посетивший</a:t>
            </a:r>
            <a:r>
              <a:rPr lang="uk-UA" dirty="0" smtClean="0">
                <a:latin typeface="+mj-lt"/>
              </a:rPr>
              <a:t> </a:t>
            </a:r>
            <a:r>
              <a:rPr lang="uk-UA" dirty="0" err="1" smtClean="0">
                <a:latin typeface="+mj-lt"/>
              </a:rPr>
              <a:t>его</a:t>
            </a:r>
            <a:r>
              <a:rPr lang="uk-UA" dirty="0" smtClean="0">
                <a:latin typeface="+mj-lt"/>
              </a:rPr>
              <a:t> </a:t>
            </a:r>
            <a:r>
              <a:rPr lang="uk-UA" dirty="0" err="1" smtClean="0">
                <a:latin typeface="+mj-lt"/>
              </a:rPr>
              <a:t>главный</a:t>
            </a:r>
            <a:r>
              <a:rPr lang="uk-UA" dirty="0" smtClean="0">
                <a:latin typeface="+mj-lt"/>
              </a:rPr>
              <a:t> герой не </a:t>
            </a:r>
            <a:r>
              <a:rPr lang="uk-UA" dirty="0" err="1" smtClean="0">
                <a:latin typeface="+mj-lt"/>
              </a:rPr>
              <a:t>является</a:t>
            </a:r>
            <a:r>
              <a:rPr lang="uk-UA" dirty="0" smtClean="0">
                <a:latin typeface="+mj-lt"/>
              </a:rPr>
              <a:t> </a:t>
            </a:r>
            <a:r>
              <a:rPr lang="uk-UA" dirty="0" err="1" smtClean="0">
                <a:latin typeface="+mj-lt"/>
              </a:rPr>
              <a:t>обычным</a:t>
            </a:r>
            <a:r>
              <a:rPr lang="uk-UA" dirty="0" smtClean="0">
                <a:latin typeface="+mj-lt"/>
              </a:rPr>
              <a:t> ангелом. </a:t>
            </a:r>
            <a:r>
              <a:rPr lang="uk-UA" dirty="0" err="1" smtClean="0">
                <a:latin typeface="+mj-lt"/>
              </a:rPr>
              <a:t>Напротив</a:t>
            </a:r>
            <a:r>
              <a:rPr lang="uk-UA" dirty="0" smtClean="0">
                <a:latin typeface="+mj-lt"/>
              </a:rPr>
              <a:t>, </a:t>
            </a:r>
            <a:r>
              <a:rPr lang="uk-UA" dirty="0" err="1" smtClean="0">
                <a:latin typeface="+mj-lt"/>
              </a:rPr>
              <a:t>несмотря</a:t>
            </a:r>
            <a:r>
              <a:rPr lang="uk-UA" dirty="0" smtClean="0">
                <a:latin typeface="+mj-lt"/>
              </a:rPr>
              <a:t> на </a:t>
            </a:r>
            <a:r>
              <a:rPr lang="uk-UA" dirty="0" err="1" smtClean="0">
                <a:latin typeface="+mj-lt"/>
              </a:rPr>
              <a:t>его</a:t>
            </a:r>
            <a:r>
              <a:rPr lang="uk-UA" dirty="0" smtClean="0">
                <a:latin typeface="+mj-lt"/>
              </a:rPr>
              <a:t> </a:t>
            </a:r>
            <a:r>
              <a:rPr lang="uk-UA" dirty="0" err="1" smtClean="0">
                <a:latin typeface="+mj-lt"/>
              </a:rPr>
              <a:t>необычное</a:t>
            </a:r>
            <a:r>
              <a:rPr lang="uk-UA" dirty="0" smtClean="0">
                <a:latin typeface="+mj-lt"/>
              </a:rPr>
              <a:t> </a:t>
            </a:r>
            <a:r>
              <a:rPr lang="uk-UA" dirty="0" err="1" smtClean="0">
                <a:latin typeface="+mj-lt"/>
              </a:rPr>
              <a:t>появление</a:t>
            </a:r>
            <a:r>
              <a:rPr lang="uk-UA" dirty="0" smtClean="0">
                <a:latin typeface="+mj-lt"/>
              </a:rPr>
              <a:t>, он </a:t>
            </a:r>
            <a:r>
              <a:rPr lang="uk-UA" dirty="0" err="1" smtClean="0">
                <a:latin typeface="+mj-lt"/>
              </a:rPr>
              <a:t>крайне</a:t>
            </a:r>
            <a:r>
              <a:rPr lang="uk-UA" dirty="0" smtClean="0">
                <a:latin typeface="+mj-lt"/>
              </a:rPr>
              <a:t> мало </a:t>
            </a:r>
            <a:r>
              <a:rPr lang="uk-UA" dirty="0" err="1" smtClean="0">
                <a:latin typeface="+mj-lt"/>
              </a:rPr>
              <a:t>похож</a:t>
            </a:r>
            <a:r>
              <a:rPr lang="uk-UA" dirty="0" smtClean="0">
                <a:latin typeface="+mj-lt"/>
              </a:rPr>
              <a:t> на ангела и </a:t>
            </a:r>
            <a:r>
              <a:rPr lang="uk-UA" dirty="0" err="1" smtClean="0">
                <a:latin typeface="+mj-lt"/>
              </a:rPr>
              <a:t>куда</a:t>
            </a:r>
            <a:r>
              <a:rPr lang="uk-UA" dirty="0" smtClean="0">
                <a:latin typeface="+mj-lt"/>
              </a:rPr>
              <a:t> </a:t>
            </a:r>
            <a:r>
              <a:rPr lang="uk-UA" dirty="0" err="1" smtClean="0">
                <a:latin typeface="+mj-lt"/>
              </a:rPr>
              <a:t>больше</a:t>
            </a:r>
            <a:r>
              <a:rPr lang="uk-UA" dirty="0" smtClean="0">
                <a:latin typeface="+mj-lt"/>
              </a:rPr>
              <a:t> на </a:t>
            </a:r>
            <a:r>
              <a:rPr lang="uk-UA" dirty="0" err="1" smtClean="0">
                <a:latin typeface="+mj-lt"/>
              </a:rPr>
              <a:t>человека</a:t>
            </a:r>
            <a:r>
              <a:rPr lang="uk-UA" dirty="0" smtClean="0">
                <a:latin typeface="+mj-lt"/>
              </a:rPr>
              <a:t>. Так </a:t>
            </a:r>
            <a:r>
              <a:rPr lang="uk-UA" dirty="0" err="1" smtClean="0">
                <a:latin typeface="+mj-lt"/>
              </a:rPr>
              <a:t>как</a:t>
            </a:r>
            <a:r>
              <a:rPr lang="uk-UA" dirty="0" smtClean="0">
                <a:latin typeface="+mj-lt"/>
              </a:rPr>
              <a:t> он не </a:t>
            </a:r>
            <a:r>
              <a:rPr lang="uk-UA" dirty="0" err="1" smtClean="0">
                <a:latin typeface="+mj-lt"/>
              </a:rPr>
              <a:t>соответствует</a:t>
            </a:r>
            <a:r>
              <a:rPr lang="uk-UA" dirty="0" smtClean="0">
                <a:latin typeface="+mj-lt"/>
              </a:rPr>
              <a:t> </a:t>
            </a:r>
            <a:r>
              <a:rPr lang="uk-UA" dirty="0" err="1" smtClean="0">
                <a:latin typeface="+mj-lt"/>
              </a:rPr>
              <a:t>представлениям</a:t>
            </a:r>
            <a:r>
              <a:rPr lang="uk-UA" dirty="0" smtClean="0">
                <a:latin typeface="+mj-lt"/>
              </a:rPr>
              <a:t> о ангелах, </a:t>
            </a:r>
            <a:r>
              <a:rPr lang="uk-UA" dirty="0" err="1" smtClean="0">
                <a:latin typeface="+mj-lt"/>
              </a:rPr>
              <a:t>персонажи</a:t>
            </a:r>
            <a:r>
              <a:rPr lang="uk-UA" dirty="0" smtClean="0">
                <a:latin typeface="+mj-lt"/>
              </a:rPr>
              <a:t> не </a:t>
            </a:r>
            <a:r>
              <a:rPr lang="uk-UA" dirty="0" err="1" smtClean="0">
                <a:latin typeface="+mj-lt"/>
              </a:rPr>
              <a:t>могут</a:t>
            </a:r>
            <a:r>
              <a:rPr lang="uk-UA" dirty="0" smtClean="0">
                <a:latin typeface="+mj-lt"/>
              </a:rPr>
              <a:t> понять </a:t>
            </a:r>
            <a:r>
              <a:rPr lang="uk-UA" dirty="0" err="1" smtClean="0">
                <a:latin typeface="+mj-lt"/>
              </a:rPr>
              <a:t>его</a:t>
            </a:r>
            <a:r>
              <a:rPr lang="uk-UA" dirty="0" smtClean="0">
                <a:latin typeface="+mj-lt"/>
              </a:rPr>
              <a:t>. И </a:t>
            </a:r>
            <a:r>
              <a:rPr lang="uk-UA" dirty="0" err="1" smtClean="0">
                <a:latin typeface="+mj-lt"/>
              </a:rPr>
              <a:t>их</a:t>
            </a:r>
            <a:r>
              <a:rPr lang="uk-UA" dirty="0" smtClean="0">
                <a:latin typeface="+mj-lt"/>
              </a:rPr>
              <a:t> </a:t>
            </a:r>
            <a:r>
              <a:rPr lang="uk-UA" dirty="0" err="1" smtClean="0">
                <a:latin typeface="+mj-lt"/>
              </a:rPr>
              <a:t>обращение</a:t>
            </a:r>
            <a:r>
              <a:rPr lang="uk-UA" dirty="0" smtClean="0">
                <a:latin typeface="+mj-lt"/>
              </a:rPr>
              <a:t> с гостем </a:t>
            </a:r>
            <a:r>
              <a:rPr lang="uk-UA" dirty="0" err="1" smtClean="0">
                <a:latin typeface="+mj-lt"/>
              </a:rPr>
              <a:t>выглядит</a:t>
            </a:r>
            <a:r>
              <a:rPr lang="uk-UA" dirty="0" smtClean="0">
                <a:latin typeface="+mj-lt"/>
              </a:rPr>
              <a:t> </a:t>
            </a:r>
            <a:r>
              <a:rPr lang="uk-UA" dirty="0" err="1" smtClean="0">
                <a:latin typeface="+mj-lt"/>
              </a:rPr>
              <a:t>жестоким</a:t>
            </a:r>
            <a:r>
              <a:rPr lang="uk-UA" dirty="0" smtClean="0">
                <a:latin typeface="+mj-lt"/>
              </a:rPr>
              <a:t> и </a:t>
            </a:r>
            <a:r>
              <a:rPr lang="uk-UA" dirty="0" err="1" smtClean="0">
                <a:latin typeface="+mj-lt"/>
              </a:rPr>
              <a:t>несправедливым</a:t>
            </a:r>
            <a:r>
              <a:rPr lang="en-US" dirty="0" smtClean="0">
                <a:latin typeface="+mj-lt"/>
              </a:rPr>
              <a:t>.</a:t>
            </a:r>
            <a:endParaRPr lang="uk-UA" dirty="0" smtClean="0">
              <a:latin typeface="+mj-lt"/>
            </a:endParaRPr>
          </a:p>
          <a:p>
            <a:endParaRPr lang="uk-UA" dirty="0"/>
          </a:p>
        </p:txBody>
      </p:sp>
      <p:pic>
        <p:nvPicPr>
          <p:cNvPr id="5" name="Рисунок 4" descr="572769.jpg"/>
          <p:cNvPicPr>
            <a:picLocks noChangeAspect="1"/>
          </p:cNvPicPr>
          <p:nvPr/>
        </p:nvPicPr>
        <p:blipFill>
          <a:blip r:embed="rId2"/>
          <a:stretch>
            <a:fillRect/>
          </a:stretch>
        </p:blipFill>
        <p:spPr>
          <a:xfrm rot="21108331">
            <a:off x="6292104" y="3387140"/>
            <a:ext cx="2643174" cy="3118082"/>
          </a:xfrm>
          <a:prstGeom prst="rect">
            <a:avLst/>
          </a:prstGeom>
          <a:ln>
            <a:noFill/>
          </a:ln>
          <a:effectLst>
            <a:softEdge rad="112500"/>
          </a:effectLst>
        </p:spPr>
      </p:pic>
      <p:pic>
        <p:nvPicPr>
          <p:cNvPr id="6" name="Рисунок 5" descr="wind07.jpg"/>
          <p:cNvPicPr>
            <a:picLocks noChangeAspect="1"/>
          </p:cNvPicPr>
          <p:nvPr/>
        </p:nvPicPr>
        <p:blipFill>
          <a:blip r:embed="rId3"/>
          <a:stretch>
            <a:fillRect/>
          </a:stretch>
        </p:blipFill>
        <p:spPr>
          <a:xfrm>
            <a:off x="2214546" y="3714752"/>
            <a:ext cx="4000528" cy="3000396"/>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pic>
        <p:nvPicPr>
          <p:cNvPr id="7" name="Рисунок 6" descr="lr_oldman.jpg"/>
          <p:cNvPicPr>
            <a:picLocks noChangeAspect="1"/>
          </p:cNvPicPr>
          <p:nvPr/>
        </p:nvPicPr>
        <p:blipFill>
          <a:blip r:embed="rId4"/>
          <a:stretch>
            <a:fillRect/>
          </a:stretch>
        </p:blipFill>
        <p:spPr>
          <a:xfrm>
            <a:off x="214282" y="3571876"/>
            <a:ext cx="2285984" cy="300037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A-very-old-man-with-enormous-wings-2.jpg"/>
          <p:cNvPicPr>
            <a:picLocks noChangeAspect="1"/>
          </p:cNvPicPr>
          <p:nvPr/>
        </p:nvPicPr>
        <p:blipFill>
          <a:blip r:embed="rId2"/>
          <a:stretch>
            <a:fillRect/>
          </a:stretch>
        </p:blipFill>
        <p:spPr>
          <a:xfrm>
            <a:off x="0" y="0"/>
            <a:ext cx="9144000" cy="6858000"/>
          </a:xfrm>
          <a:prstGeom prst="rect">
            <a:avLst/>
          </a:prstGeom>
        </p:spPr>
      </p:pic>
      <p:sp>
        <p:nvSpPr>
          <p:cNvPr id="5" name="TextBox 4"/>
          <p:cNvSpPr txBox="1"/>
          <p:nvPr/>
        </p:nvSpPr>
        <p:spPr>
          <a:xfrm>
            <a:off x="428596" y="285728"/>
            <a:ext cx="8001056" cy="5539978"/>
          </a:xfrm>
          <a:prstGeom prst="rect">
            <a:avLst/>
          </a:prstGeom>
          <a:noFill/>
        </p:spPr>
        <p:txBody>
          <a:bodyPr wrap="square" rtlCol="0">
            <a:spAutoFit/>
          </a:bodyPr>
          <a:lstStyle/>
          <a:p>
            <a:r>
              <a:rPr lang="en-US" sz="4800" b="1" i="1" dirty="0" smtClean="0">
                <a:solidFill>
                  <a:schemeClr val="tx1">
                    <a:lumMod val="95000"/>
                  </a:schemeClr>
                </a:solidFill>
              </a:rPr>
              <a:t>                              </a:t>
            </a:r>
            <a:r>
              <a:rPr lang="ru-RU" sz="4800" b="1" i="1" dirty="0" smtClean="0">
                <a:solidFill>
                  <a:schemeClr val="tx1">
                    <a:lumMod val="95000"/>
                  </a:schemeClr>
                </a:solidFill>
              </a:rPr>
              <a:t>Сюжет</a:t>
            </a:r>
            <a:endParaRPr lang="uk-UA" sz="4800" b="1" i="1" dirty="0" smtClean="0">
              <a:solidFill>
                <a:schemeClr val="tx1">
                  <a:lumMod val="95000"/>
                </a:schemeClr>
              </a:solidFill>
            </a:endParaRPr>
          </a:p>
          <a:p>
            <a:r>
              <a:rPr lang="ru-RU" sz="2400" dirty="0" smtClean="0">
                <a:solidFill>
                  <a:schemeClr val="tx1">
                    <a:lumMod val="65000"/>
                  </a:schemeClr>
                </a:solidFill>
              </a:rPr>
              <a:t>В повести идёт рассказ о странном появлении необычного человека на сельском дворе простых людей. Как-то вечером, </a:t>
            </a:r>
            <a:r>
              <a:rPr lang="ru-RU" sz="2400" dirty="0" err="1" smtClean="0">
                <a:solidFill>
                  <a:schemeClr val="tx1">
                    <a:lumMod val="65000"/>
                  </a:schemeClr>
                </a:solidFill>
              </a:rPr>
              <a:t>Пелайо</a:t>
            </a:r>
            <a:r>
              <a:rPr lang="ru-RU" sz="2400" dirty="0" smtClean="0">
                <a:solidFill>
                  <a:schemeClr val="tx1">
                    <a:lumMod val="65000"/>
                  </a:schemeClr>
                </a:solidFill>
              </a:rPr>
              <a:t>, хозяин двора встретил в своем дворе очень старого человека с белыми крыльями. У него был нищий, убогий, грязный вид. </a:t>
            </a:r>
            <a:r>
              <a:rPr lang="ru-RU" sz="2400" dirty="0" err="1" smtClean="0">
                <a:solidFill>
                  <a:schemeClr val="tx1">
                    <a:lumMod val="65000"/>
                  </a:schemeClr>
                </a:solidFill>
              </a:rPr>
              <a:t>Пелайо</a:t>
            </a:r>
            <a:r>
              <a:rPr lang="ru-RU" sz="2400" dirty="0" smtClean="0">
                <a:solidFill>
                  <a:schemeClr val="tx1">
                    <a:lumMod val="65000"/>
                  </a:schemeClr>
                </a:solidFill>
              </a:rPr>
              <a:t>, со своей женой, </a:t>
            </a:r>
            <a:r>
              <a:rPr lang="ru-RU" sz="2400" dirty="0" err="1" smtClean="0">
                <a:solidFill>
                  <a:schemeClr val="tx1">
                    <a:lumMod val="65000"/>
                  </a:schemeClr>
                </a:solidFill>
              </a:rPr>
              <a:t>Элисендой</a:t>
            </a:r>
            <a:r>
              <a:rPr lang="ru-RU" sz="2400" dirty="0" smtClean="0">
                <a:solidFill>
                  <a:schemeClr val="tx1">
                    <a:lumMod val="65000"/>
                  </a:schemeClr>
                </a:solidFill>
              </a:rPr>
              <a:t>, решили что этот человек — иностранный матрос, который потерпел кораблекрушение, но они всё же решили позвать соседку. Та сказала, что это ангел, которого прислали за больным ребенком этой семьи. И они оставили старика у себя в курятнике. Вскоре вся деревня знала о появлении этого странного существа.</a:t>
            </a:r>
            <a:endParaRPr lang="uk-UA" sz="2400" dirty="0" smtClean="0">
              <a:solidFill>
                <a:schemeClr val="tx1">
                  <a:lumMod val="65000"/>
                </a:schemeClr>
              </a:solidFill>
            </a:endParaRPr>
          </a:p>
          <a:p>
            <a:endParaRPr lang="uk-U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282" y="214290"/>
            <a:ext cx="8786874" cy="6771084"/>
          </a:xfrm>
          <a:prstGeom prst="rect">
            <a:avLst/>
          </a:prstGeom>
          <a:noFill/>
        </p:spPr>
        <p:txBody>
          <a:bodyPr wrap="square" rtlCol="0">
            <a:spAutoFit/>
          </a:bodyPr>
          <a:lstStyle/>
          <a:p>
            <a:r>
              <a:rPr lang="ru-RU" sz="1600" dirty="0" smtClean="0"/>
              <a:t>В это время жар у ребёнка прошел и он чувствовал себя очень хорошо. </a:t>
            </a:r>
            <a:r>
              <a:rPr lang="ru-RU" sz="1600" dirty="0" err="1" smtClean="0"/>
              <a:t>Пелайо</a:t>
            </a:r>
            <a:r>
              <a:rPr lang="ru-RU" sz="1600" dirty="0" smtClean="0"/>
              <a:t> с женой решили отблагодарить старика и отпустить, но много людей хотели посмотреть на это чудо. И </a:t>
            </a:r>
            <a:r>
              <a:rPr lang="ru-RU" sz="1600" dirty="0" err="1" smtClean="0"/>
              <a:t>Элисенда</a:t>
            </a:r>
            <a:r>
              <a:rPr lang="ru-RU" sz="1600" dirty="0" smtClean="0"/>
              <a:t> решила заработать на этом, потому брала с каждого желающего пять сентаво. Дом оградили забором, чтобы толпа не разнесла жилище. Узнав ошеломительную новость, в двор </a:t>
            </a:r>
            <a:r>
              <a:rPr lang="ru-RU" sz="1600" dirty="0" err="1" smtClean="0"/>
              <a:t>Пелайо</a:t>
            </a:r>
            <a:r>
              <a:rPr lang="ru-RU" sz="1600" dirty="0" smtClean="0"/>
              <a:t> пришел падре </a:t>
            </a:r>
            <a:r>
              <a:rPr lang="ru-RU" sz="1600" dirty="0" err="1" smtClean="0"/>
              <a:t>Гонсага</a:t>
            </a:r>
            <a:r>
              <a:rPr lang="ru-RU" sz="1600" dirty="0" smtClean="0"/>
              <a:t>. Он приветствовал старика по-латыни, но тот, в свою очередь только пробурчал что-то на своем языке. </a:t>
            </a:r>
            <a:r>
              <a:rPr lang="ru-RU" sz="1600" dirty="0" err="1" smtClean="0"/>
              <a:t>Гонсага</a:t>
            </a:r>
            <a:r>
              <a:rPr lang="ru-RU" sz="1600" dirty="0" smtClean="0"/>
              <a:t> отправил письмо епископу, чтобы тот написал письмо примасу, а тот в свою очередь — Папе Римскому, чтобы окончательный вердикт поступил из самой высокой инстанции. Ангела пытались кормить кристаллами камфары и всякими разными блюдами, что приносили ему паломники. Но ангел выбрал простую баклажанную икру.</a:t>
            </a:r>
            <a:endParaRPr lang="uk-UA" sz="1600" dirty="0" smtClean="0"/>
          </a:p>
          <a:p>
            <a:r>
              <a:rPr lang="ru-RU" sz="1600" dirty="0" smtClean="0"/>
              <a:t> </a:t>
            </a:r>
            <a:endParaRPr lang="uk-UA" sz="1600" dirty="0" smtClean="0"/>
          </a:p>
          <a:p>
            <a:r>
              <a:rPr lang="ru-RU" sz="1600" dirty="0" smtClean="0"/>
              <a:t>В то время в поселок прибыл странствующий цирк, с людьми-аномалиями, вроде женщины-паука (девушки, которая в детстве сбежала с дому на танцы, за что была жутко наказана). И стоило посмотреть на это девушку меньше, чем на ангела, да и зрелище было интереснее. Вот и стало во дворе </a:t>
            </a:r>
            <a:r>
              <a:rPr lang="ru-RU" sz="1600" dirty="0" err="1" smtClean="0"/>
              <a:t>Пелайо</a:t>
            </a:r>
            <a:r>
              <a:rPr lang="ru-RU" sz="1600" dirty="0" smtClean="0"/>
              <a:t> пусто. Но хозяева имели достаточно денег и смогли построить двухэтажный дом со всеми удобствами (только курятник остался нетронутым). Когда сын </a:t>
            </a:r>
            <a:r>
              <a:rPr lang="ru-RU" sz="1600" dirty="0" err="1" smtClean="0"/>
              <a:t>Пелайо</a:t>
            </a:r>
            <a:r>
              <a:rPr lang="ru-RU" sz="1600" dirty="0" smtClean="0"/>
              <a:t> подрос, родители не подпускали его к курятнику, но позже мальчик стал часто приходить к ангелу. Тот не был с ним приветлив, как и с остальными. Однажды они оба заболели ветрянкой. Доктор осмотрел и мальчика и старого ангела. Он был очень вялым, уставшим и жалким, на его крыльях осталось всего несколько перьев. Вскоре он начал бродить по дому, чем пугал </a:t>
            </a:r>
            <a:r>
              <a:rPr lang="ru-RU" sz="1600" dirty="0" err="1" smtClean="0"/>
              <a:t>Элисенду</a:t>
            </a:r>
            <a:r>
              <a:rPr lang="ru-RU" sz="1600" dirty="0" smtClean="0"/>
              <a:t>. Муж её пожалел ангела и, закутав его, отнёс спать под навес, и тогда они заметили, что у него жар и он умирает. Со временем, с первыми лучами солнца ангел стал поправляться. Он знал почему он чувствовал себя так плохо, но считал, что его никто не понимает, потому молчал, изредка напевая песни, пока его никто не слышал. И всё таки, ангел оправился и готовился взлететь. </a:t>
            </a:r>
            <a:r>
              <a:rPr lang="ru-RU" sz="1600" dirty="0" err="1" smtClean="0"/>
              <a:t>Элисенда</a:t>
            </a:r>
            <a:r>
              <a:rPr lang="ru-RU" sz="1600" dirty="0" smtClean="0"/>
              <a:t> увидела его взлет и только смотрела вслед с облегчением.</a:t>
            </a:r>
            <a:endParaRPr lang="uk-UA" sz="1600" dirty="0" smtClean="0"/>
          </a:p>
          <a:p>
            <a:endParaRPr lang="uk-U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278642"/>
          </a:xfrm>
          <a:prstGeom prst="rect">
            <a:avLst/>
          </a:prstGeom>
          <a:noFill/>
        </p:spPr>
        <p:txBody>
          <a:bodyPr wrap="square" rtlCol="0">
            <a:spAutoFit/>
          </a:bodyPr>
          <a:lstStyle/>
          <a:p>
            <a:r>
              <a:rPr lang="en-US" sz="3200" b="1" i="1" dirty="0" smtClean="0"/>
              <a:t>                              </a:t>
            </a:r>
            <a:r>
              <a:rPr lang="uk-UA" sz="3200" b="1" i="1" dirty="0" err="1" smtClean="0"/>
              <a:t>Цитаты</a:t>
            </a:r>
            <a:r>
              <a:rPr lang="en-US" sz="3200" b="1" i="1" dirty="0" smtClean="0"/>
              <a:t>:</a:t>
            </a:r>
          </a:p>
          <a:p>
            <a:endParaRPr lang="uk-UA" sz="3200" b="1" i="1" dirty="0" smtClean="0"/>
          </a:p>
          <a:p>
            <a:r>
              <a:rPr lang="uk-UA" sz="1600" dirty="0" smtClean="0"/>
              <a:t>Для </a:t>
            </a:r>
            <a:r>
              <a:rPr lang="uk-UA" sz="1600" dirty="0" err="1" smtClean="0"/>
              <a:t>целого</a:t>
            </a:r>
            <a:r>
              <a:rPr lang="uk-UA" sz="1600" dirty="0" smtClean="0"/>
              <a:t> мира </a:t>
            </a:r>
            <a:r>
              <a:rPr lang="uk-UA" sz="1600" dirty="0" err="1" smtClean="0"/>
              <a:t>ты</a:t>
            </a:r>
            <a:r>
              <a:rPr lang="uk-UA" sz="1600" dirty="0" smtClean="0"/>
              <a:t> </a:t>
            </a:r>
            <a:r>
              <a:rPr lang="uk-UA" sz="1600" dirty="0" err="1" smtClean="0"/>
              <a:t>можешь</a:t>
            </a:r>
            <a:r>
              <a:rPr lang="uk-UA" sz="1600" dirty="0" smtClean="0"/>
              <a:t> </a:t>
            </a:r>
            <a:r>
              <a:rPr lang="uk-UA" sz="1600" dirty="0" err="1" smtClean="0"/>
              <a:t>быть</a:t>
            </a:r>
            <a:r>
              <a:rPr lang="uk-UA" sz="1600" dirty="0" smtClean="0"/>
              <a:t> </a:t>
            </a:r>
            <a:r>
              <a:rPr lang="uk-UA" sz="1600" dirty="0" err="1" smtClean="0"/>
              <a:t>всего</a:t>
            </a:r>
            <a:r>
              <a:rPr lang="uk-UA" sz="1600" dirty="0" smtClean="0"/>
              <a:t> </a:t>
            </a:r>
            <a:r>
              <a:rPr lang="uk-UA" sz="1600" dirty="0" err="1" smtClean="0"/>
              <a:t>лишь</a:t>
            </a:r>
            <a:r>
              <a:rPr lang="uk-UA" sz="1600" dirty="0" smtClean="0"/>
              <a:t> </a:t>
            </a:r>
            <a:r>
              <a:rPr lang="uk-UA" sz="1600" dirty="0" err="1" smtClean="0"/>
              <a:t>человеком</a:t>
            </a:r>
            <a:r>
              <a:rPr lang="uk-UA" sz="1600" dirty="0" smtClean="0"/>
              <a:t>, </a:t>
            </a:r>
            <a:r>
              <a:rPr lang="uk-UA" sz="1600" dirty="0" err="1" smtClean="0"/>
              <a:t>но</a:t>
            </a:r>
            <a:r>
              <a:rPr lang="uk-UA" sz="1600" dirty="0" smtClean="0"/>
              <a:t> для одного </a:t>
            </a:r>
            <a:r>
              <a:rPr lang="uk-UA" sz="1600" dirty="0" err="1" smtClean="0"/>
              <a:t>человека</a:t>
            </a:r>
            <a:r>
              <a:rPr lang="uk-UA" sz="1600" dirty="0" smtClean="0"/>
              <a:t> </a:t>
            </a:r>
            <a:r>
              <a:rPr lang="uk-UA" sz="1600" dirty="0" err="1" smtClean="0"/>
              <a:t>ты</a:t>
            </a:r>
            <a:r>
              <a:rPr lang="uk-UA" sz="1600" dirty="0" smtClean="0"/>
              <a:t> </a:t>
            </a:r>
            <a:r>
              <a:rPr lang="uk-UA" sz="1600" dirty="0" err="1" smtClean="0"/>
              <a:t>можешь</a:t>
            </a:r>
            <a:r>
              <a:rPr lang="uk-UA" sz="1600" dirty="0" smtClean="0"/>
              <a:t> </a:t>
            </a:r>
            <a:r>
              <a:rPr lang="uk-UA" sz="1600" dirty="0" err="1" smtClean="0"/>
              <a:t>быть</a:t>
            </a:r>
            <a:r>
              <a:rPr lang="uk-UA" sz="1600" dirty="0" smtClean="0"/>
              <a:t> </a:t>
            </a:r>
            <a:r>
              <a:rPr lang="uk-UA" sz="1600" dirty="0" err="1" smtClean="0"/>
              <a:t>целым</a:t>
            </a:r>
            <a:r>
              <a:rPr lang="uk-UA" sz="1600" dirty="0" smtClean="0"/>
              <a:t> миром!</a:t>
            </a:r>
          </a:p>
          <a:p>
            <a:r>
              <a:rPr lang="uk-UA" sz="1600" dirty="0" smtClean="0"/>
              <a:t>Я люблю </a:t>
            </a:r>
            <a:r>
              <a:rPr lang="uk-UA" sz="1600" dirty="0" err="1" smtClean="0"/>
              <a:t>тебя</a:t>
            </a:r>
            <a:r>
              <a:rPr lang="uk-UA" sz="1600" dirty="0" smtClean="0"/>
              <a:t> не за то, </a:t>
            </a:r>
            <a:r>
              <a:rPr lang="uk-UA" sz="1600" dirty="0" err="1" smtClean="0"/>
              <a:t>кто</a:t>
            </a:r>
            <a:r>
              <a:rPr lang="uk-UA" sz="1600" dirty="0" smtClean="0"/>
              <a:t> </a:t>
            </a:r>
            <a:r>
              <a:rPr lang="uk-UA" sz="1600" dirty="0" err="1" smtClean="0"/>
              <a:t>ты</a:t>
            </a:r>
            <a:r>
              <a:rPr lang="uk-UA" sz="1600" dirty="0" smtClean="0"/>
              <a:t>, а за то, </a:t>
            </a:r>
            <a:r>
              <a:rPr lang="uk-UA" sz="1600" dirty="0" err="1" smtClean="0"/>
              <a:t>кто</a:t>
            </a:r>
            <a:r>
              <a:rPr lang="uk-UA" sz="1600" dirty="0" smtClean="0"/>
              <a:t> я, </a:t>
            </a:r>
            <a:r>
              <a:rPr lang="uk-UA" sz="1600" dirty="0" err="1" smtClean="0"/>
              <a:t>когда</a:t>
            </a:r>
            <a:r>
              <a:rPr lang="uk-UA" sz="1600" dirty="0" smtClean="0"/>
              <a:t> я с </a:t>
            </a:r>
            <a:r>
              <a:rPr lang="uk-UA" sz="1600" dirty="0" err="1" smtClean="0"/>
              <a:t>тобой</a:t>
            </a:r>
            <a:r>
              <a:rPr lang="uk-UA" sz="1600" dirty="0" smtClean="0"/>
              <a:t>...</a:t>
            </a:r>
          </a:p>
          <a:p>
            <a:r>
              <a:rPr lang="uk-UA" sz="1600" dirty="0" err="1" smtClean="0"/>
              <a:t>Ни</a:t>
            </a:r>
            <a:r>
              <a:rPr lang="uk-UA" sz="1600" dirty="0" smtClean="0"/>
              <a:t> один </a:t>
            </a:r>
            <a:r>
              <a:rPr lang="uk-UA" sz="1600" dirty="0" err="1" smtClean="0"/>
              <a:t>человек</a:t>
            </a:r>
            <a:r>
              <a:rPr lang="uk-UA" sz="1600" dirty="0" smtClean="0"/>
              <a:t> не </a:t>
            </a:r>
            <a:r>
              <a:rPr lang="uk-UA" sz="1600" dirty="0" err="1" smtClean="0"/>
              <a:t>стоит</a:t>
            </a:r>
            <a:r>
              <a:rPr lang="uk-UA" sz="1600" dirty="0" smtClean="0"/>
              <a:t> </a:t>
            </a:r>
            <a:r>
              <a:rPr lang="uk-UA" sz="1600" dirty="0" err="1" smtClean="0"/>
              <a:t>твоих</a:t>
            </a:r>
            <a:r>
              <a:rPr lang="uk-UA" sz="1600" dirty="0" smtClean="0"/>
              <a:t> </a:t>
            </a:r>
            <a:r>
              <a:rPr lang="uk-UA" sz="1600" dirty="0" err="1" smtClean="0"/>
              <a:t>слез</a:t>
            </a:r>
            <a:r>
              <a:rPr lang="uk-UA" sz="1600" dirty="0" smtClean="0"/>
              <a:t>, а те, </a:t>
            </a:r>
            <a:r>
              <a:rPr lang="uk-UA" sz="1600" dirty="0" err="1" smtClean="0"/>
              <a:t>кто</a:t>
            </a:r>
            <a:r>
              <a:rPr lang="uk-UA" sz="1600" dirty="0" smtClean="0"/>
              <a:t> </a:t>
            </a:r>
            <a:r>
              <a:rPr lang="uk-UA" sz="1600" dirty="0" err="1" smtClean="0"/>
              <a:t>стоит</a:t>
            </a:r>
            <a:r>
              <a:rPr lang="uk-UA" sz="1600" dirty="0" smtClean="0"/>
              <a:t>, не </a:t>
            </a:r>
            <a:r>
              <a:rPr lang="uk-UA" sz="1600" dirty="0" err="1" smtClean="0"/>
              <a:t>заставят</a:t>
            </a:r>
            <a:r>
              <a:rPr lang="uk-UA" sz="1600" dirty="0" smtClean="0"/>
              <a:t> </a:t>
            </a:r>
            <a:r>
              <a:rPr lang="uk-UA" sz="1600" dirty="0" err="1" smtClean="0"/>
              <a:t>тебя</a:t>
            </a:r>
            <a:r>
              <a:rPr lang="uk-UA" sz="1600" dirty="0" smtClean="0"/>
              <a:t> </a:t>
            </a:r>
            <a:r>
              <a:rPr lang="uk-UA" sz="1600" dirty="0" err="1" smtClean="0"/>
              <a:t>плакать</a:t>
            </a:r>
            <a:r>
              <a:rPr lang="uk-UA" sz="1600" dirty="0" smtClean="0"/>
              <a:t>.</a:t>
            </a:r>
          </a:p>
          <a:p>
            <a:r>
              <a:rPr lang="uk-UA" sz="1600" dirty="0" err="1" smtClean="0"/>
              <a:t>Только</a:t>
            </a:r>
            <a:r>
              <a:rPr lang="uk-UA" sz="1600" dirty="0" smtClean="0"/>
              <a:t> потому </a:t>
            </a:r>
            <a:r>
              <a:rPr lang="uk-UA" sz="1600" dirty="0" err="1" smtClean="0"/>
              <a:t>что</a:t>
            </a:r>
            <a:r>
              <a:rPr lang="uk-UA" sz="1600" dirty="0" smtClean="0"/>
              <a:t> </a:t>
            </a:r>
            <a:r>
              <a:rPr lang="uk-UA" sz="1600" dirty="0" err="1" smtClean="0"/>
              <a:t>кто-то</a:t>
            </a:r>
            <a:r>
              <a:rPr lang="uk-UA" sz="1600" dirty="0" smtClean="0"/>
              <a:t> не </a:t>
            </a:r>
            <a:r>
              <a:rPr lang="uk-UA" sz="1600" dirty="0" err="1" smtClean="0"/>
              <a:t>любит</a:t>
            </a:r>
            <a:r>
              <a:rPr lang="uk-UA" sz="1600" dirty="0" smtClean="0"/>
              <a:t> </a:t>
            </a:r>
            <a:r>
              <a:rPr lang="uk-UA" sz="1600" dirty="0" err="1" smtClean="0"/>
              <a:t>тебя</a:t>
            </a:r>
            <a:r>
              <a:rPr lang="uk-UA" sz="1600" dirty="0" smtClean="0"/>
              <a:t> так, </a:t>
            </a:r>
            <a:r>
              <a:rPr lang="uk-UA" sz="1600" dirty="0" err="1" smtClean="0"/>
              <a:t>как</a:t>
            </a:r>
            <a:r>
              <a:rPr lang="uk-UA" sz="1600" dirty="0" smtClean="0"/>
              <a:t> тебе </a:t>
            </a:r>
            <a:r>
              <a:rPr lang="uk-UA" sz="1600" dirty="0" err="1" smtClean="0"/>
              <a:t>хочется</a:t>
            </a:r>
            <a:r>
              <a:rPr lang="uk-UA" sz="1600" dirty="0" smtClean="0"/>
              <a:t>, не </a:t>
            </a:r>
            <a:r>
              <a:rPr lang="uk-UA" sz="1600" dirty="0" err="1" smtClean="0"/>
              <a:t>значит</a:t>
            </a:r>
            <a:r>
              <a:rPr lang="uk-UA" sz="1600" dirty="0" smtClean="0"/>
              <a:t>, </a:t>
            </a:r>
            <a:r>
              <a:rPr lang="uk-UA" sz="1600" dirty="0" err="1" smtClean="0"/>
              <a:t>что</a:t>
            </a:r>
            <a:r>
              <a:rPr lang="uk-UA" sz="1600" dirty="0" smtClean="0"/>
              <a:t> он не </a:t>
            </a:r>
            <a:r>
              <a:rPr lang="uk-UA" sz="1600" dirty="0" err="1" smtClean="0"/>
              <a:t>любит</a:t>
            </a:r>
            <a:r>
              <a:rPr lang="uk-UA" sz="1600" dirty="0" smtClean="0"/>
              <a:t> </a:t>
            </a:r>
            <a:r>
              <a:rPr lang="uk-UA" sz="1600" dirty="0" err="1" smtClean="0"/>
              <a:t>тебя</a:t>
            </a:r>
            <a:r>
              <a:rPr lang="uk-UA" sz="1600" dirty="0" smtClean="0"/>
              <a:t> </a:t>
            </a:r>
            <a:r>
              <a:rPr lang="uk-UA" sz="1600" dirty="0" err="1" smtClean="0"/>
              <a:t>всей</a:t>
            </a:r>
            <a:r>
              <a:rPr lang="uk-UA" sz="1600" dirty="0" smtClean="0"/>
              <a:t> </a:t>
            </a:r>
            <a:r>
              <a:rPr lang="uk-UA" sz="1600" dirty="0" err="1" smtClean="0"/>
              <a:t>душой</a:t>
            </a:r>
            <a:r>
              <a:rPr lang="uk-UA" sz="1600" dirty="0" smtClean="0"/>
              <a:t>.</a:t>
            </a:r>
          </a:p>
          <a:p>
            <a:r>
              <a:rPr lang="uk-UA" sz="1600" dirty="0" err="1" smtClean="0"/>
              <a:t>Настоящий</a:t>
            </a:r>
            <a:r>
              <a:rPr lang="uk-UA" sz="1600" dirty="0" smtClean="0"/>
              <a:t> друг — </a:t>
            </a:r>
            <a:r>
              <a:rPr lang="uk-UA" sz="1600" dirty="0" err="1" smtClean="0"/>
              <a:t>это</a:t>
            </a:r>
            <a:r>
              <a:rPr lang="uk-UA" sz="1600" dirty="0" smtClean="0"/>
              <a:t> </a:t>
            </a:r>
            <a:r>
              <a:rPr lang="uk-UA" sz="1600" dirty="0" err="1" smtClean="0"/>
              <a:t>тот</a:t>
            </a:r>
            <a:r>
              <a:rPr lang="uk-UA" sz="1600" dirty="0" smtClean="0"/>
              <a:t>, </a:t>
            </a:r>
            <a:r>
              <a:rPr lang="uk-UA" sz="1600" dirty="0" err="1" smtClean="0"/>
              <a:t>кто</a:t>
            </a:r>
            <a:r>
              <a:rPr lang="uk-UA" sz="1600" dirty="0" smtClean="0"/>
              <a:t> </a:t>
            </a:r>
            <a:r>
              <a:rPr lang="uk-UA" sz="1600" dirty="0" err="1" smtClean="0"/>
              <a:t>будет</a:t>
            </a:r>
            <a:r>
              <a:rPr lang="uk-UA" sz="1600" dirty="0" smtClean="0"/>
              <a:t> держать </a:t>
            </a:r>
            <a:r>
              <a:rPr lang="uk-UA" sz="1600" dirty="0" err="1" smtClean="0"/>
              <a:t>тебя</a:t>
            </a:r>
            <a:r>
              <a:rPr lang="uk-UA" sz="1600" dirty="0" smtClean="0"/>
              <a:t> за руку и </a:t>
            </a:r>
            <a:r>
              <a:rPr lang="uk-UA" sz="1600" dirty="0" err="1" smtClean="0"/>
              <a:t>чувствовать</a:t>
            </a:r>
            <a:r>
              <a:rPr lang="uk-UA" sz="1600" dirty="0" smtClean="0"/>
              <a:t> </a:t>
            </a:r>
            <a:r>
              <a:rPr lang="uk-UA" sz="1600" dirty="0" err="1" smtClean="0"/>
              <a:t>твое</a:t>
            </a:r>
            <a:r>
              <a:rPr lang="uk-UA" sz="1600" dirty="0" smtClean="0"/>
              <a:t> </a:t>
            </a:r>
            <a:r>
              <a:rPr lang="uk-UA" sz="1600" dirty="0" err="1" smtClean="0"/>
              <a:t>сердце</a:t>
            </a:r>
            <a:r>
              <a:rPr lang="uk-UA" sz="1600" dirty="0" smtClean="0"/>
              <a:t>.</a:t>
            </a:r>
          </a:p>
          <a:p>
            <a:r>
              <a:rPr lang="uk-UA" sz="1600" dirty="0" err="1" smtClean="0"/>
              <a:t>Худший</a:t>
            </a:r>
            <a:r>
              <a:rPr lang="uk-UA" sz="1600" dirty="0" smtClean="0"/>
              <a:t> </a:t>
            </a:r>
            <a:r>
              <a:rPr lang="uk-UA" sz="1600" dirty="0" err="1" smtClean="0"/>
              <a:t>способ</a:t>
            </a:r>
            <a:r>
              <a:rPr lang="uk-UA" sz="1600" dirty="0" smtClean="0"/>
              <a:t> скучать по </a:t>
            </a:r>
            <a:r>
              <a:rPr lang="uk-UA" sz="1600" dirty="0" err="1" smtClean="0"/>
              <a:t>человеку</a:t>
            </a:r>
            <a:r>
              <a:rPr lang="uk-UA" sz="1600" dirty="0" smtClean="0"/>
              <a:t> — </a:t>
            </a:r>
            <a:r>
              <a:rPr lang="uk-UA" sz="1600" dirty="0" err="1" smtClean="0"/>
              <a:t>это</a:t>
            </a:r>
            <a:r>
              <a:rPr lang="uk-UA" sz="1600" dirty="0" smtClean="0"/>
              <a:t> </a:t>
            </a:r>
            <a:r>
              <a:rPr lang="uk-UA" sz="1600" dirty="0" err="1" smtClean="0"/>
              <a:t>быть</a:t>
            </a:r>
            <a:r>
              <a:rPr lang="uk-UA" sz="1600" dirty="0" smtClean="0"/>
              <a:t> с ним и </a:t>
            </a:r>
            <a:r>
              <a:rPr lang="uk-UA" sz="1600" dirty="0" err="1" smtClean="0"/>
              <a:t>понимать</a:t>
            </a:r>
            <a:r>
              <a:rPr lang="uk-UA" sz="1600" dirty="0" smtClean="0"/>
              <a:t>, </a:t>
            </a:r>
            <a:r>
              <a:rPr lang="uk-UA" sz="1600" dirty="0" err="1" smtClean="0"/>
              <a:t>что</a:t>
            </a:r>
            <a:r>
              <a:rPr lang="uk-UA" sz="1600" dirty="0" smtClean="0"/>
              <a:t> он </a:t>
            </a:r>
            <a:r>
              <a:rPr lang="uk-UA" sz="1600" dirty="0" err="1" smtClean="0"/>
              <a:t>никогда</a:t>
            </a:r>
            <a:r>
              <a:rPr lang="uk-UA" sz="1600" dirty="0" smtClean="0"/>
              <a:t> не </a:t>
            </a:r>
            <a:r>
              <a:rPr lang="uk-UA" sz="1600" dirty="0" err="1" smtClean="0"/>
              <a:t>будет</a:t>
            </a:r>
            <a:r>
              <a:rPr lang="uk-UA" sz="1600" dirty="0" smtClean="0"/>
              <a:t> </a:t>
            </a:r>
            <a:r>
              <a:rPr lang="uk-UA" sz="1600" dirty="0" err="1" smtClean="0"/>
              <a:t>твоим</a:t>
            </a:r>
            <a:r>
              <a:rPr lang="uk-UA" sz="1600" dirty="0" smtClean="0"/>
              <a:t>.</a:t>
            </a:r>
          </a:p>
          <a:p>
            <a:r>
              <a:rPr lang="uk-UA" sz="1600" dirty="0" err="1" smtClean="0"/>
              <a:t>Никогда</a:t>
            </a:r>
            <a:r>
              <a:rPr lang="uk-UA" sz="1600" dirty="0" smtClean="0"/>
              <a:t> не переставай </a:t>
            </a:r>
            <a:r>
              <a:rPr lang="uk-UA" sz="1600" dirty="0" err="1" smtClean="0"/>
              <a:t>улыбаться</a:t>
            </a:r>
            <a:r>
              <a:rPr lang="uk-UA" sz="1600" dirty="0" smtClean="0"/>
              <a:t>, </a:t>
            </a:r>
            <a:r>
              <a:rPr lang="uk-UA" sz="1600" dirty="0" err="1" smtClean="0"/>
              <a:t>даже</a:t>
            </a:r>
            <a:r>
              <a:rPr lang="uk-UA" sz="1600" dirty="0" smtClean="0"/>
              <a:t> </a:t>
            </a:r>
            <a:r>
              <a:rPr lang="uk-UA" sz="1600" dirty="0" err="1" smtClean="0"/>
              <a:t>когда</a:t>
            </a:r>
            <a:r>
              <a:rPr lang="uk-UA" sz="1600" dirty="0" smtClean="0"/>
              <a:t> тебе </a:t>
            </a:r>
            <a:r>
              <a:rPr lang="uk-UA" sz="1600" dirty="0" err="1" smtClean="0"/>
              <a:t>грустно</a:t>
            </a:r>
            <a:r>
              <a:rPr lang="uk-UA" sz="1600" dirty="0" smtClean="0"/>
              <a:t>, </a:t>
            </a:r>
            <a:r>
              <a:rPr lang="uk-UA" sz="1600" dirty="0" err="1" smtClean="0"/>
              <a:t>кто-то</a:t>
            </a:r>
            <a:r>
              <a:rPr lang="uk-UA" sz="1600" dirty="0" smtClean="0"/>
              <a:t> </a:t>
            </a:r>
            <a:r>
              <a:rPr lang="uk-UA" sz="1600" dirty="0" err="1" smtClean="0"/>
              <a:t>может</a:t>
            </a:r>
            <a:r>
              <a:rPr lang="uk-UA" sz="1600" dirty="0" smtClean="0"/>
              <a:t> влюбиться в твою </a:t>
            </a:r>
            <a:r>
              <a:rPr lang="uk-UA" sz="1600" dirty="0" err="1" smtClean="0"/>
              <a:t>улыбку</a:t>
            </a:r>
            <a:r>
              <a:rPr lang="uk-UA" sz="1600" dirty="0" smtClean="0"/>
              <a:t>.</a:t>
            </a:r>
          </a:p>
          <a:p>
            <a:r>
              <a:rPr lang="uk-UA" sz="1600" dirty="0" smtClean="0"/>
              <a:t>Не трать </a:t>
            </a:r>
            <a:r>
              <a:rPr lang="uk-UA" sz="1600" dirty="0" err="1" smtClean="0"/>
              <a:t>время</a:t>
            </a:r>
            <a:r>
              <a:rPr lang="uk-UA" sz="1600" dirty="0" smtClean="0"/>
              <a:t> на </a:t>
            </a:r>
            <a:r>
              <a:rPr lang="uk-UA" sz="1600" dirty="0" err="1" smtClean="0"/>
              <a:t>человека</a:t>
            </a:r>
            <a:r>
              <a:rPr lang="uk-UA" sz="1600" dirty="0" smtClean="0"/>
              <a:t>, </a:t>
            </a:r>
            <a:r>
              <a:rPr lang="uk-UA" sz="1600" dirty="0" err="1" smtClean="0"/>
              <a:t>который</a:t>
            </a:r>
            <a:r>
              <a:rPr lang="uk-UA" sz="1600" dirty="0" smtClean="0"/>
              <a:t> не </a:t>
            </a:r>
            <a:r>
              <a:rPr lang="uk-UA" sz="1600" dirty="0" err="1" smtClean="0"/>
              <a:t>стремится</a:t>
            </a:r>
            <a:r>
              <a:rPr lang="uk-UA" sz="1600" dirty="0" smtClean="0"/>
              <a:t> провести </a:t>
            </a:r>
            <a:r>
              <a:rPr lang="uk-UA" sz="1600" dirty="0" err="1" smtClean="0"/>
              <a:t>его</a:t>
            </a:r>
            <a:r>
              <a:rPr lang="uk-UA" sz="1600" dirty="0" smtClean="0"/>
              <a:t> с </a:t>
            </a:r>
            <a:r>
              <a:rPr lang="uk-UA" sz="1600" dirty="0" err="1" smtClean="0"/>
              <a:t>тобой</a:t>
            </a:r>
            <a:r>
              <a:rPr lang="uk-UA" sz="1600" dirty="0" smtClean="0"/>
              <a:t>.</a:t>
            </a:r>
          </a:p>
          <a:p>
            <a:r>
              <a:rPr lang="uk-UA" sz="1600" dirty="0" err="1" smtClean="0"/>
              <a:t>Возможно</a:t>
            </a:r>
            <a:r>
              <a:rPr lang="uk-UA" sz="1600" dirty="0" smtClean="0"/>
              <a:t>, Бог </a:t>
            </a:r>
            <a:r>
              <a:rPr lang="uk-UA" sz="1600" dirty="0" err="1" smtClean="0"/>
              <a:t>хочет</a:t>
            </a:r>
            <a:r>
              <a:rPr lang="uk-UA" sz="1600" dirty="0" smtClean="0"/>
              <a:t>, </a:t>
            </a:r>
            <a:r>
              <a:rPr lang="uk-UA" sz="1600" dirty="0" err="1" smtClean="0"/>
              <a:t>чтобы</a:t>
            </a:r>
            <a:r>
              <a:rPr lang="uk-UA" sz="1600" dirty="0" smtClean="0"/>
              <a:t> </a:t>
            </a:r>
            <a:r>
              <a:rPr lang="uk-UA" sz="1600" dirty="0" err="1" smtClean="0"/>
              <a:t>мы</a:t>
            </a:r>
            <a:r>
              <a:rPr lang="uk-UA" sz="1600" dirty="0" smtClean="0"/>
              <a:t> </a:t>
            </a:r>
            <a:r>
              <a:rPr lang="uk-UA" sz="1600" dirty="0" err="1" smtClean="0"/>
              <a:t>встречали</a:t>
            </a:r>
            <a:r>
              <a:rPr lang="uk-UA" sz="1600" dirty="0" smtClean="0"/>
              <a:t> не </a:t>
            </a:r>
            <a:r>
              <a:rPr lang="uk-UA" sz="1600" dirty="0" err="1" smtClean="0"/>
              <a:t>тех</a:t>
            </a:r>
            <a:r>
              <a:rPr lang="uk-UA" sz="1600" dirty="0" smtClean="0"/>
              <a:t> людей до того, </a:t>
            </a:r>
            <a:r>
              <a:rPr lang="uk-UA" sz="1600" dirty="0" err="1" smtClean="0"/>
              <a:t>как</a:t>
            </a:r>
            <a:r>
              <a:rPr lang="uk-UA" sz="1600" dirty="0" smtClean="0"/>
              <a:t> </a:t>
            </a:r>
            <a:r>
              <a:rPr lang="uk-UA" sz="1600" dirty="0" err="1" smtClean="0"/>
              <a:t>мы</a:t>
            </a:r>
            <a:r>
              <a:rPr lang="uk-UA" sz="1600" dirty="0" smtClean="0"/>
              <a:t> </a:t>
            </a:r>
            <a:r>
              <a:rPr lang="uk-UA" sz="1600" dirty="0" err="1" smtClean="0"/>
              <a:t>встретим</a:t>
            </a:r>
            <a:r>
              <a:rPr lang="uk-UA" sz="1600" dirty="0" smtClean="0"/>
              <a:t> того </a:t>
            </a:r>
            <a:r>
              <a:rPr lang="uk-UA" sz="1600" dirty="0" err="1" smtClean="0"/>
              <a:t>единственного</a:t>
            </a:r>
            <a:r>
              <a:rPr lang="uk-UA" sz="1600" dirty="0" smtClean="0"/>
              <a:t> </a:t>
            </a:r>
            <a:r>
              <a:rPr lang="uk-UA" sz="1600" dirty="0" err="1" smtClean="0"/>
              <a:t>человека</a:t>
            </a:r>
            <a:r>
              <a:rPr lang="uk-UA" sz="1600" dirty="0" smtClean="0"/>
              <a:t>. </a:t>
            </a:r>
            <a:r>
              <a:rPr lang="uk-UA" sz="1600" dirty="0" err="1" smtClean="0"/>
              <a:t>Чтобы</a:t>
            </a:r>
            <a:r>
              <a:rPr lang="uk-UA" sz="1600" dirty="0" smtClean="0"/>
              <a:t>, </a:t>
            </a:r>
            <a:r>
              <a:rPr lang="uk-UA" sz="1600" dirty="0" err="1" smtClean="0"/>
              <a:t>когда</a:t>
            </a:r>
            <a:r>
              <a:rPr lang="uk-UA" sz="1600" dirty="0" smtClean="0"/>
              <a:t> </a:t>
            </a:r>
            <a:r>
              <a:rPr lang="uk-UA" sz="1600" dirty="0" err="1" smtClean="0"/>
              <a:t>это</a:t>
            </a:r>
            <a:r>
              <a:rPr lang="uk-UA" sz="1600" dirty="0" smtClean="0"/>
              <a:t> </a:t>
            </a:r>
            <a:r>
              <a:rPr lang="uk-UA" sz="1600" dirty="0" err="1" smtClean="0"/>
              <a:t>случится</a:t>
            </a:r>
            <a:r>
              <a:rPr lang="uk-UA" sz="1600" dirty="0" smtClean="0"/>
              <a:t>, </a:t>
            </a:r>
            <a:r>
              <a:rPr lang="uk-UA" sz="1600" dirty="0" err="1" smtClean="0"/>
              <a:t>мы</a:t>
            </a:r>
            <a:r>
              <a:rPr lang="uk-UA" sz="1600" dirty="0" smtClean="0"/>
              <a:t> </a:t>
            </a:r>
            <a:r>
              <a:rPr lang="uk-UA" sz="1600" dirty="0" err="1" smtClean="0"/>
              <a:t>были</a:t>
            </a:r>
            <a:r>
              <a:rPr lang="uk-UA" sz="1600" dirty="0" smtClean="0"/>
              <a:t> </a:t>
            </a:r>
            <a:r>
              <a:rPr lang="uk-UA" sz="1600" dirty="0" err="1" smtClean="0"/>
              <a:t>благодарны</a:t>
            </a:r>
            <a:r>
              <a:rPr lang="uk-UA" sz="1600" dirty="0" smtClean="0"/>
              <a:t>.</a:t>
            </a:r>
          </a:p>
          <a:p>
            <a:r>
              <a:rPr lang="uk-UA" sz="1600" dirty="0" smtClean="0"/>
              <a:t>Не </a:t>
            </a:r>
            <a:r>
              <a:rPr lang="uk-UA" sz="1600" dirty="0" err="1" smtClean="0"/>
              <a:t>плачь</a:t>
            </a:r>
            <a:r>
              <a:rPr lang="uk-UA" sz="1600" dirty="0" smtClean="0"/>
              <a:t>, потому </a:t>
            </a:r>
            <a:r>
              <a:rPr lang="uk-UA" sz="1600" dirty="0" err="1" smtClean="0"/>
              <a:t>что</a:t>
            </a:r>
            <a:r>
              <a:rPr lang="uk-UA" sz="1600" dirty="0" smtClean="0"/>
              <a:t> </a:t>
            </a:r>
            <a:r>
              <a:rPr lang="uk-UA" sz="1600" dirty="0" err="1" smtClean="0"/>
              <a:t>это</a:t>
            </a:r>
            <a:r>
              <a:rPr lang="uk-UA" sz="1600" dirty="0" smtClean="0"/>
              <a:t> </a:t>
            </a:r>
            <a:r>
              <a:rPr lang="uk-UA" sz="1600" dirty="0" err="1" smtClean="0"/>
              <a:t>закончилось</a:t>
            </a:r>
            <a:r>
              <a:rPr lang="uk-UA" sz="1600" dirty="0" smtClean="0"/>
              <a:t>. </a:t>
            </a:r>
            <a:r>
              <a:rPr lang="uk-UA" sz="1600" dirty="0" err="1" smtClean="0"/>
              <a:t>Улыбнись</a:t>
            </a:r>
            <a:r>
              <a:rPr lang="uk-UA" sz="1600" dirty="0" smtClean="0"/>
              <a:t>, потому </a:t>
            </a:r>
            <a:r>
              <a:rPr lang="uk-UA" sz="1600" dirty="0" err="1" smtClean="0"/>
              <a:t>что</a:t>
            </a:r>
            <a:r>
              <a:rPr lang="uk-UA" sz="1600" dirty="0" smtClean="0"/>
              <a:t> </a:t>
            </a:r>
            <a:r>
              <a:rPr lang="uk-UA" sz="1600" dirty="0" err="1" smtClean="0"/>
              <a:t>это</a:t>
            </a:r>
            <a:r>
              <a:rPr lang="uk-UA" sz="1600" dirty="0" smtClean="0"/>
              <a:t> </a:t>
            </a:r>
            <a:r>
              <a:rPr lang="uk-UA" sz="1600" dirty="0" err="1" smtClean="0"/>
              <a:t>было</a:t>
            </a:r>
            <a:r>
              <a:rPr lang="uk-UA" sz="1600" dirty="0" smtClean="0"/>
              <a:t>.</a:t>
            </a:r>
          </a:p>
          <a:p>
            <a:r>
              <a:rPr lang="uk-UA" sz="1600" dirty="0" err="1" smtClean="0"/>
              <a:t>Всегда</a:t>
            </a:r>
            <a:r>
              <a:rPr lang="uk-UA" sz="1600" dirty="0" smtClean="0"/>
              <a:t> </a:t>
            </a:r>
            <a:r>
              <a:rPr lang="uk-UA" sz="1600" dirty="0" err="1" smtClean="0"/>
              <a:t>найдутся</a:t>
            </a:r>
            <a:r>
              <a:rPr lang="uk-UA" sz="1600" dirty="0" smtClean="0"/>
              <a:t> люди, </a:t>
            </a:r>
            <a:r>
              <a:rPr lang="uk-UA" sz="1600" dirty="0" err="1" smtClean="0"/>
              <a:t>которые</a:t>
            </a:r>
            <a:r>
              <a:rPr lang="uk-UA" sz="1600" dirty="0" smtClean="0"/>
              <a:t> </a:t>
            </a:r>
            <a:r>
              <a:rPr lang="uk-UA" sz="1600" dirty="0" err="1" smtClean="0"/>
              <a:t>причинят</a:t>
            </a:r>
            <a:r>
              <a:rPr lang="uk-UA" sz="1600" dirty="0" smtClean="0"/>
              <a:t> тебе </a:t>
            </a:r>
            <a:r>
              <a:rPr lang="uk-UA" sz="1600" dirty="0" err="1" smtClean="0"/>
              <a:t>боль</a:t>
            </a:r>
            <a:r>
              <a:rPr lang="uk-UA" sz="1600" dirty="0" smtClean="0"/>
              <a:t>. </a:t>
            </a:r>
            <a:r>
              <a:rPr lang="uk-UA" sz="1600" dirty="0" err="1" smtClean="0"/>
              <a:t>Нужно</a:t>
            </a:r>
            <a:r>
              <a:rPr lang="uk-UA" sz="1600" dirty="0" smtClean="0"/>
              <a:t> </a:t>
            </a:r>
            <a:r>
              <a:rPr lang="uk-UA" sz="1600" dirty="0" err="1" smtClean="0"/>
              <a:t>продолжать</a:t>
            </a:r>
            <a:r>
              <a:rPr lang="uk-UA" sz="1600" dirty="0" smtClean="0"/>
              <a:t> </a:t>
            </a:r>
            <a:r>
              <a:rPr lang="uk-UA" sz="1600" dirty="0" err="1" smtClean="0"/>
              <a:t>верить</a:t>
            </a:r>
            <a:r>
              <a:rPr lang="uk-UA" sz="1600" dirty="0" smtClean="0"/>
              <a:t> людям, просто </a:t>
            </a:r>
            <a:r>
              <a:rPr lang="uk-UA" sz="1600" dirty="0" err="1" smtClean="0"/>
              <a:t>быть</a:t>
            </a:r>
            <a:r>
              <a:rPr lang="uk-UA" sz="1600" dirty="0" smtClean="0"/>
              <a:t> </a:t>
            </a:r>
            <a:r>
              <a:rPr lang="uk-UA" sz="1600" dirty="0" err="1" smtClean="0"/>
              <a:t>чуть</a:t>
            </a:r>
            <a:r>
              <a:rPr lang="uk-UA" sz="1600" dirty="0" smtClean="0"/>
              <a:t> </a:t>
            </a:r>
            <a:r>
              <a:rPr lang="uk-UA" sz="1600" dirty="0" err="1" smtClean="0"/>
              <a:t>осторожнее</a:t>
            </a:r>
            <a:r>
              <a:rPr lang="uk-UA" sz="1600" dirty="0" smtClean="0"/>
              <a:t>.</a:t>
            </a:r>
          </a:p>
          <a:p>
            <a:r>
              <a:rPr lang="uk-UA" sz="1600" dirty="0" smtClean="0"/>
              <a:t>Стань </a:t>
            </a:r>
            <a:r>
              <a:rPr lang="uk-UA" sz="1600" dirty="0" err="1" smtClean="0"/>
              <a:t>лучше</a:t>
            </a:r>
            <a:r>
              <a:rPr lang="uk-UA" sz="1600" dirty="0" smtClean="0"/>
              <a:t> и сам пойми, </a:t>
            </a:r>
            <a:r>
              <a:rPr lang="uk-UA" sz="1600" dirty="0" err="1" smtClean="0"/>
              <a:t>кто</a:t>
            </a:r>
            <a:r>
              <a:rPr lang="uk-UA" sz="1600" dirty="0" smtClean="0"/>
              <a:t> </a:t>
            </a:r>
            <a:r>
              <a:rPr lang="uk-UA" sz="1600" dirty="0" err="1" smtClean="0"/>
              <a:t>ты</a:t>
            </a:r>
            <a:r>
              <a:rPr lang="uk-UA" sz="1600" dirty="0" smtClean="0"/>
              <a:t>, </a:t>
            </a:r>
            <a:r>
              <a:rPr lang="uk-UA" sz="1600" dirty="0" err="1" smtClean="0"/>
              <a:t>прежде</a:t>
            </a:r>
            <a:r>
              <a:rPr lang="uk-UA" sz="1600" dirty="0" smtClean="0"/>
              <a:t> </a:t>
            </a:r>
            <a:r>
              <a:rPr lang="uk-UA" sz="1600" dirty="0" err="1" smtClean="0"/>
              <a:t>чем</a:t>
            </a:r>
            <a:r>
              <a:rPr lang="uk-UA" sz="1600" dirty="0" smtClean="0"/>
              <a:t> </a:t>
            </a:r>
            <a:r>
              <a:rPr lang="uk-UA" sz="1600" dirty="0" err="1" smtClean="0"/>
              <a:t>встретишь</a:t>
            </a:r>
            <a:r>
              <a:rPr lang="uk-UA" sz="1600" dirty="0" smtClean="0"/>
              <a:t> нового </a:t>
            </a:r>
            <a:r>
              <a:rPr lang="uk-UA" sz="1600" dirty="0" err="1" smtClean="0"/>
              <a:t>человека</a:t>
            </a:r>
            <a:r>
              <a:rPr lang="uk-UA" sz="1600" dirty="0" smtClean="0"/>
              <a:t> и </a:t>
            </a:r>
            <a:r>
              <a:rPr lang="uk-UA" sz="1600" dirty="0" err="1" smtClean="0"/>
              <a:t>будешь</a:t>
            </a:r>
            <a:r>
              <a:rPr lang="uk-UA" sz="1600" dirty="0" smtClean="0"/>
              <a:t> </a:t>
            </a:r>
            <a:r>
              <a:rPr lang="uk-UA" sz="1600" dirty="0" err="1" smtClean="0"/>
              <a:t>надеяться</a:t>
            </a:r>
            <a:r>
              <a:rPr lang="uk-UA" sz="1600" dirty="0" smtClean="0"/>
              <a:t>, </a:t>
            </a:r>
            <a:r>
              <a:rPr lang="uk-UA" sz="1600" dirty="0" err="1" smtClean="0"/>
              <a:t>что</a:t>
            </a:r>
            <a:r>
              <a:rPr lang="uk-UA" sz="1600" dirty="0" smtClean="0"/>
              <a:t> он </a:t>
            </a:r>
            <a:r>
              <a:rPr lang="uk-UA" sz="1600" dirty="0" err="1" smtClean="0"/>
              <a:t>тебя</a:t>
            </a:r>
            <a:r>
              <a:rPr lang="uk-UA" sz="1600" dirty="0" smtClean="0"/>
              <a:t> </a:t>
            </a:r>
            <a:r>
              <a:rPr lang="uk-UA" sz="1600" dirty="0" err="1" smtClean="0"/>
              <a:t>поймет</a:t>
            </a:r>
            <a:r>
              <a:rPr lang="uk-UA" sz="1600" dirty="0" smtClean="0"/>
              <a:t>.</a:t>
            </a:r>
          </a:p>
          <a:p>
            <a:r>
              <a:rPr lang="uk-UA" sz="1600" dirty="0" smtClean="0"/>
              <a:t>Не </a:t>
            </a:r>
            <a:r>
              <a:rPr lang="uk-UA" sz="1600" dirty="0" err="1" smtClean="0"/>
              <a:t>прилагай</a:t>
            </a:r>
            <a:r>
              <a:rPr lang="uk-UA" sz="1600" dirty="0" smtClean="0"/>
              <a:t> </a:t>
            </a:r>
            <a:r>
              <a:rPr lang="uk-UA" sz="1600" dirty="0" err="1" smtClean="0"/>
              <a:t>столько</a:t>
            </a:r>
            <a:r>
              <a:rPr lang="uk-UA" sz="1600" dirty="0" smtClean="0"/>
              <a:t> </a:t>
            </a:r>
            <a:r>
              <a:rPr lang="uk-UA" sz="1600" dirty="0" err="1" smtClean="0"/>
              <a:t>усилий</a:t>
            </a:r>
            <a:r>
              <a:rPr lang="uk-UA" sz="1600" dirty="0" smtClean="0"/>
              <a:t>, всё </a:t>
            </a:r>
            <a:r>
              <a:rPr lang="uk-UA" sz="1600" dirty="0" err="1" smtClean="0"/>
              <a:t>самое</a:t>
            </a:r>
            <a:r>
              <a:rPr lang="uk-UA" sz="1600" dirty="0" smtClean="0"/>
              <a:t> </a:t>
            </a:r>
            <a:r>
              <a:rPr lang="uk-UA" sz="1600" dirty="0" err="1" smtClean="0"/>
              <a:t>лучшее</a:t>
            </a:r>
            <a:r>
              <a:rPr lang="uk-UA" sz="1600" dirty="0" smtClean="0"/>
              <a:t> </a:t>
            </a:r>
            <a:r>
              <a:rPr lang="uk-UA" sz="1600" dirty="0" err="1" smtClean="0"/>
              <a:t>случается</a:t>
            </a:r>
            <a:r>
              <a:rPr lang="uk-UA" sz="1600" dirty="0" smtClean="0"/>
              <a:t> </a:t>
            </a:r>
            <a:r>
              <a:rPr lang="uk-UA" sz="1600" dirty="0" err="1" smtClean="0"/>
              <a:t>неожиданно</a:t>
            </a:r>
            <a:r>
              <a:rPr lang="uk-UA" sz="1600" dirty="0" smtClean="0"/>
              <a:t>.</a:t>
            </a:r>
          </a:p>
          <a:p>
            <a:endParaRPr lang="uk-U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63</TotalTime>
  <Words>1473</Words>
  <PresentationFormat>Экран (4:3)</PresentationFormat>
  <Paragraphs>41</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Техническая</vt:lpstr>
      <vt:lpstr>Слайд 1</vt:lpstr>
      <vt:lpstr>Слайд 2</vt:lpstr>
      <vt:lpstr>Слайд 3</vt:lpstr>
      <vt:lpstr>Слайд 4</vt:lpstr>
      <vt:lpstr>Пожив в Боготе, Мехико, Барселоне, Париже, Нью-Йорке, путешествуя миром, Маркес вернулся в город своей юности - Картахену, где живет и сегодня. Ежедневно с девяти утра до трех часов дня он работает над автобиографией - своеобразным синтезом журналистики и художественной прозы. Маркес признался, что она будет трехтомной: в первом он расскажет о жизни своих предков, второй состоять из самостоятельных сюжетов, связанных с отдельными фактами его жизни, а в третьем томе он расскажет о его встречи и беседы со знаменитостями. </vt:lpstr>
      <vt:lpstr>Слайд 6</vt:lpstr>
      <vt:lpstr>Слайд 7</vt:lpstr>
      <vt:lpstr>Слайд 8</vt:lpstr>
      <vt:lpstr>Слайд 9</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Yan</dc:creator>
  <cp:lastModifiedBy>Yan</cp:lastModifiedBy>
  <cp:revision>8</cp:revision>
  <dcterms:created xsi:type="dcterms:W3CDTF">2012-04-09T18:39:52Z</dcterms:created>
  <dcterms:modified xsi:type="dcterms:W3CDTF">2012-04-09T19:50:03Z</dcterms:modified>
</cp:coreProperties>
</file>