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95" r:id="rId3"/>
    <p:sldId id="274" r:id="rId4"/>
    <p:sldId id="277" r:id="rId5"/>
    <p:sldId id="275" r:id="rId6"/>
    <p:sldId id="276" r:id="rId7"/>
    <p:sldId id="278" r:id="rId8"/>
    <p:sldId id="279" r:id="rId9"/>
    <p:sldId id="280" r:id="rId10"/>
    <p:sldId id="281" r:id="rId11"/>
    <p:sldId id="32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F61"/>
    <a:srgbClr val="2BF52B"/>
    <a:srgbClr val="0951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87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9DC3B-F6AC-46E7-90C0-AB406E24A1DA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80042-CCE1-4F2E-BF0E-A18A00E083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59D-ABB5-4DEA-B3BB-0F354DFA632C}" type="datetimeFigureOut">
              <a:rPr lang="ru-RU" smtClean="0"/>
              <a:pPr/>
              <a:t>09.01.2011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0CCE-70DC-44A2-993C-6AAFFF6A33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Documents and Settings\Пользователь\Рабочий стол\ИЗО-накопитель\Фоны для презентаций\Обои.жёлтый колобок и комп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7" y="500042"/>
            <a:ext cx="7786742" cy="144655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Речевой портрет современного школьника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1847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214554"/>
            <a:ext cx="485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9144000" cy="57245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142852"/>
            <a:ext cx="4214842" cy="433965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Трояк – три</a:t>
            </a:r>
          </a:p>
          <a:p>
            <a:r>
              <a:rPr lang="ru-RU" sz="1200" dirty="0" smtClean="0"/>
              <a:t>Труба – телефон</a:t>
            </a:r>
          </a:p>
          <a:p>
            <a:r>
              <a:rPr lang="ru-RU" sz="1200" dirty="0" err="1" smtClean="0"/>
              <a:t>Тубзик</a:t>
            </a:r>
            <a:r>
              <a:rPr lang="ru-RU" sz="1200" dirty="0" smtClean="0"/>
              <a:t>– туалет</a:t>
            </a:r>
          </a:p>
          <a:p>
            <a:r>
              <a:rPr lang="ru-RU" sz="1200" dirty="0" smtClean="0"/>
              <a:t>Ящик – телевизор</a:t>
            </a:r>
          </a:p>
          <a:p>
            <a:r>
              <a:rPr lang="ru-RU" sz="1200" dirty="0" err="1" smtClean="0"/>
              <a:t>Типо</a:t>
            </a:r>
            <a:r>
              <a:rPr lang="ru-RU" sz="1200" dirty="0" smtClean="0"/>
              <a:t> – как бы</a:t>
            </a:r>
          </a:p>
          <a:p>
            <a:r>
              <a:rPr lang="ru-RU" sz="1200" dirty="0" smtClean="0"/>
              <a:t>Тормоз – человек, который медленно соображает.</a:t>
            </a:r>
          </a:p>
          <a:p>
            <a:r>
              <a:rPr lang="ru-RU" sz="1200" dirty="0" smtClean="0"/>
              <a:t>Тачка – автомобиль</a:t>
            </a:r>
          </a:p>
          <a:p>
            <a:r>
              <a:rPr lang="ru-RU" sz="1200" dirty="0" smtClean="0"/>
              <a:t> </a:t>
            </a:r>
            <a:r>
              <a:rPr lang="ru-RU" sz="1200" dirty="0" err="1" smtClean="0"/>
              <a:t>Училка</a:t>
            </a:r>
            <a:r>
              <a:rPr lang="ru-RU" sz="1200" dirty="0" smtClean="0"/>
              <a:t> – учительница</a:t>
            </a:r>
          </a:p>
          <a:p>
            <a:r>
              <a:rPr lang="ru-RU" sz="1200" dirty="0" smtClean="0"/>
              <a:t> Финиш- конец, итог, выражение восторга, удивления.</a:t>
            </a:r>
          </a:p>
          <a:p>
            <a:r>
              <a:rPr lang="ru-RU" sz="1200" dirty="0" err="1" smtClean="0"/>
              <a:t>Хавчик</a:t>
            </a:r>
            <a:r>
              <a:rPr lang="ru-RU" sz="1200" dirty="0" smtClean="0"/>
              <a:t> – еда               </a:t>
            </a:r>
          </a:p>
          <a:p>
            <a:r>
              <a:rPr lang="ru-RU" sz="1200" dirty="0" smtClean="0"/>
              <a:t>Чел – человек</a:t>
            </a:r>
          </a:p>
          <a:p>
            <a:r>
              <a:rPr lang="ru-RU" sz="1200" dirty="0" err="1" smtClean="0"/>
              <a:t>Чувак</a:t>
            </a:r>
            <a:r>
              <a:rPr lang="ru-RU" sz="1200" dirty="0" smtClean="0"/>
              <a:t> – человек                 </a:t>
            </a:r>
          </a:p>
          <a:p>
            <a:r>
              <a:rPr lang="ru-RU" sz="1200" dirty="0" smtClean="0"/>
              <a:t>Шкет – маленького роста человек</a:t>
            </a:r>
          </a:p>
          <a:p>
            <a:r>
              <a:rPr lang="ru-RU" sz="1200" dirty="0" smtClean="0"/>
              <a:t>Шнурки в стакане – родители дома</a:t>
            </a:r>
          </a:p>
          <a:p>
            <a:r>
              <a:rPr lang="ru-RU" sz="1200" dirty="0" err="1" smtClean="0"/>
              <a:t>Шмон</a:t>
            </a:r>
            <a:r>
              <a:rPr lang="ru-RU" sz="1200" i="1" dirty="0" smtClean="0"/>
              <a:t> - </a:t>
            </a:r>
            <a:r>
              <a:rPr lang="ru-RU" sz="1200" dirty="0" smtClean="0"/>
              <a:t>проверка дневников, сбор тетрадей на проверку.</a:t>
            </a:r>
          </a:p>
          <a:p>
            <a:r>
              <a:rPr lang="ru-RU" sz="1200" dirty="0" err="1" smtClean="0"/>
              <a:t>Шо-шо</a:t>
            </a:r>
            <a:r>
              <a:rPr lang="ru-RU" sz="1200" dirty="0" smtClean="0"/>
              <a:t> – что-что</a:t>
            </a:r>
          </a:p>
          <a:p>
            <a:r>
              <a:rPr lang="ru-RU" sz="1200" dirty="0" err="1" smtClean="0"/>
              <a:t>Шнобиль</a:t>
            </a:r>
            <a:r>
              <a:rPr lang="ru-RU" sz="1200" dirty="0" smtClean="0"/>
              <a:t> – нос</a:t>
            </a:r>
          </a:p>
          <a:p>
            <a:r>
              <a:rPr lang="ru-RU" sz="1200" dirty="0" err="1" smtClean="0"/>
              <a:t>Шоко</a:t>
            </a:r>
            <a:r>
              <a:rPr lang="ru-RU" sz="1200" dirty="0" smtClean="0"/>
              <a:t> – шоколад  </a:t>
            </a:r>
          </a:p>
          <a:p>
            <a:r>
              <a:rPr lang="ru-RU" sz="1200" dirty="0" err="1" smtClean="0"/>
              <a:t>Шухер</a:t>
            </a:r>
            <a:r>
              <a:rPr lang="ru-RU" sz="1200" i="1" dirty="0" smtClean="0"/>
              <a:t> - </a:t>
            </a:r>
            <a:r>
              <a:rPr lang="ru-RU" sz="1200" dirty="0" smtClean="0"/>
              <a:t>опасность</a:t>
            </a:r>
          </a:p>
          <a:p>
            <a:r>
              <a:rPr lang="ru-RU" sz="1200" dirty="0" smtClean="0"/>
              <a:t> </a:t>
            </a:r>
            <a:r>
              <a:rPr lang="ru-RU" sz="1200" dirty="0" err="1" smtClean="0"/>
              <a:t>Щётик</a:t>
            </a:r>
            <a:r>
              <a:rPr lang="ru-RU" sz="1200" dirty="0" smtClean="0"/>
              <a:t> – зубная щётка</a:t>
            </a:r>
          </a:p>
          <a:p>
            <a:r>
              <a:rPr lang="ru-RU" sz="1200" dirty="0" smtClean="0"/>
              <a:t>По барабану- все равно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1847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214554"/>
            <a:ext cx="485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714356"/>
            <a:ext cx="4143404" cy="397031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ru-RU" sz="2800" dirty="0" smtClean="0"/>
              <a:t>Над проектом работали:</a:t>
            </a:r>
          </a:p>
          <a:p>
            <a:r>
              <a:rPr lang="ru-RU" sz="2800" dirty="0" smtClean="0"/>
              <a:t>Жукова С -7 кл</a:t>
            </a:r>
          </a:p>
          <a:p>
            <a:r>
              <a:rPr lang="ru-RU" sz="2800" dirty="0" smtClean="0"/>
              <a:t>Щепотин Д -7 кл</a:t>
            </a:r>
          </a:p>
          <a:p>
            <a:r>
              <a:rPr lang="ru-RU" sz="2800" dirty="0" smtClean="0"/>
              <a:t>Макаревич Д -7 кл</a:t>
            </a:r>
          </a:p>
          <a:p>
            <a:r>
              <a:rPr lang="ru-RU" sz="2800" dirty="0" smtClean="0"/>
              <a:t>Руководитель проекта-Неманежина Т.Н.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4282" y="857232"/>
            <a:ext cx="4786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Творческое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название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4714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Живой как жизнь</a:t>
            </a:r>
          </a:p>
          <a:p>
            <a:pPr algn="ctr"/>
            <a:r>
              <a:rPr lang="ru-RU" sz="2400" dirty="0" smtClean="0"/>
              <a:t>Основополагающий вопрос:</a:t>
            </a:r>
          </a:p>
          <a:p>
            <a:pPr algn="ctr"/>
            <a:r>
              <a:rPr lang="ru-RU" sz="2400" b="1" i="1" dirty="0" smtClean="0"/>
              <a:t>Наш путь- совершенствование или деградация</a:t>
            </a:r>
          </a:p>
          <a:p>
            <a:pPr algn="ctr"/>
            <a:r>
              <a:rPr lang="ru-RU" sz="2400" dirty="0" smtClean="0"/>
              <a:t>Вопрос учебной темы:</a:t>
            </a:r>
          </a:p>
          <a:p>
            <a:pPr algn="ctr"/>
            <a:r>
              <a:rPr lang="ru-RU" sz="2400" b="1" i="1" dirty="0" smtClean="0"/>
              <a:t> Какова лексика наших дней?</a:t>
            </a:r>
            <a:endParaRPr lang="ru-RU" sz="2400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14348" y="857232"/>
            <a:ext cx="3643338" cy="400110"/>
          </a:xfrm>
          <a:prstGeom prst="rect">
            <a:avLst/>
          </a:prstGeom>
          <a:gradFill>
            <a:gsLst>
              <a:gs pos="0">
                <a:srgbClr val="09519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Понятие сленга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928802"/>
            <a:ext cx="4643470" cy="350046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Сленг</a:t>
            </a:r>
            <a:r>
              <a:rPr lang="ru-RU" sz="2800" dirty="0" smtClean="0"/>
              <a:t> – </a:t>
            </a:r>
            <a:r>
              <a:rPr lang="ru-RU" sz="2400" dirty="0" smtClean="0"/>
              <a:t>разновидность речи, используемой преимущественно в устном общении отдельной относительно устойчивой социальной группой, объединяющей людей по признаку профессии или возраста.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474344"/>
            <a:ext cx="4572032" cy="616936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Происхождение сленга</a:t>
            </a:r>
          </a:p>
          <a:p>
            <a:r>
              <a:rPr lang="ru-RU" dirty="0" smtClean="0"/>
              <a:t>В незапамятные времена бродили по Древней Руси коробейники (офени, как их тогда называли). Торговали в городах и селах разными вещами. А на пути к этим городам и селам на них зачастую нападали разбойники. Чтобы уберечь товар и выручку и сохранить в тайне свой маршрут, офени придумали собственный язык. (Вспомните, какой вопрос задают при знакомстве друг с другом представители криминального мира: "По фене болтаешь?".) Именно от него, считают современные лингвисты, и берут начало всевозможные жаргоны и сленги. Причем отголоски языка офеней слышны и до сих пор - например, слово "клевый", широко использующееся не одним поколением россиян, родом из того самого языка торговцев. Обозначало оно тогда, кстати, примерно то же, что и сегодня – «отлично», «здорово».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Documents and Settings\Пользователь\Рабочий стол\ИЗО-накопитель\Фоны для презентаций\Копия li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62"/>
            <a:ext cx="9144000" cy="68598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06850" y="785794"/>
            <a:ext cx="5579992" cy="461665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Для чего же нужен сленг?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071678"/>
            <a:ext cx="5357850" cy="286232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1.Сленг делает речь более краткой, эмоционально выразительной. (Сравним два выражения. На книжном, литературном языке: Я испытываю сильное приятное чувство от этой песни. На сленге: Я просто тащусь от этой песни!) </a:t>
            </a:r>
          </a:p>
          <a:p>
            <a:r>
              <a:rPr lang="ru-RU" sz="2000" dirty="0" smtClean="0"/>
              <a:t>2. Сленг служит опознавательным знаком того, что этот человек принадлежит к данной социальной среде. </a:t>
            </a:r>
            <a:endParaRPr lang="ru-RU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Documents and Settings\Пользователь\Рабочий стол\ИЗО-накопитель\Фоны для презентаций\Копия li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62"/>
            <a:ext cx="9144000" cy="68598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571480"/>
            <a:ext cx="5429288" cy="70788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Современный школьный сленг. Источники пополнения.</a:t>
            </a:r>
            <a:endParaRPr lang="ru-RU" sz="2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5000660" cy="230832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1.Иностранные языки</a:t>
            </a:r>
          </a:p>
          <a:p>
            <a:r>
              <a:rPr lang="ru-RU" sz="2400" dirty="0" smtClean="0"/>
              <a:t>2. Блатное арго</a:t>
            </a:r>
          </a:p>
          <a:p>
            <a:r>
              <a:rPr lang="ru-RU" sz="2400" dirty="0" smtClean="0"/>
              <a:t>3. Заимствования из языка музыкантов и спортсменов</a:t>
            </a:r>
          </a:p>
          <a:p>
            <a:r>
              <a:rPr lang="ru-RU" sz="2400" dirty="0" smtClean="0"/>
              <a:t>4.Компьютерный язык </a:t>
            </a:r>
          </a:p>
          <a:p>
            <a:r>
              <a:rPr lang="ru-RU" sz="2400" dirty="0" smtClean="0"/>
              <a:t>5. Русский  литературный язык</a:t>
            </a:r>
            <a:r>
              <a:rPr lang="ru-RU" dirty="0" smtClean="0"/>
              <a:t>. 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Documents and Settings\Пользователь\Рабочий стол\ИЗО-накопитель\Фоны для презентаций\Копия li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62"/>
            <a:ext cx="9144000" cy="68598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571480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4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8596" y="3857628"/>
            <a:ext cx="82153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785795"/>
            <a:ext cx="4643470" cy="5539978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Словарь школьного сленга</a:t>
            </a:r>
          </a:p>
          <a:p>
            <a:pPr algn="just"/>
            <a:r>
              <a:rPr lang="ru-RU" sz="1400" dirty="0" err="1" smtClean="0"/>
              <a:t>Адьёс</a:t>
            </a:r>
            <a:r>
              <a:rPr lang="ru-RU" sz="1400" dirty="0" smtClean="0"/>
              <a:t> – пока                                </a:t>
            </a:r>
          </a:p>
          <a:p>
            <a:pPr algn="just"/>
            <a:r>
              <a:rPr lang="ru-RU" sz="1400" dirty="0" smtClean="0"/>
              <a:t>Бабки – деньги</a:t>
            </a:r>
          </a:p>
          <a:p>
            <a:pPr algn="just"/>
            <a:r>
              <a:rPr lang="ru-RU" sz="1400" dirty="0" smtClean="0"/>
              <a:t>Библия – </a:t>
            </a:r>
            <a:r>
              <a:rPr lang="ru-RU" sz="1400" dirty="0" err="1" smtClean="0"/>
              <a:t>библиоте</a:t>
            </a:r>
            <a:r>
              <a:rPr lang="ru-RU" sz="1400" dirty="0" smtClean="0"/>
              <a:t> </a:t>
            </a:r>
            <a:r>
              <a:rPr lang="ru-RU" sz="1400" dirty="0" err="1" smtClean="0"/>
              <a:t>ка</a:t>
            </a:r>
            <a:endParaRPr lang="ru-RU" sz="1400" dirty="0" smtClean="0"/>
          </a:p>
          <a:p>
            <a:pPr algn="just"/>
            <a:r>
              <a:rPr lang="ru-RU" sz="1400" dirty="0" smtClean="0"/>
              <a:t>Без обид – не обижайся</a:t>
            </a:r>
          </a:p>
          <a:p>
            <a:pPr algn="just"/>
            <a:r>
              <a:rPr lang="ru-RU" sz="1400" dirty="0" smtClean="0"/>
              <a:t>Батя (</a:t>
            </a:r>
            <a:r>
              <a:rPr lang="ru-RU" sz="1400" dirty="0" err="1" smtClean="0"/>
              <a:t>батяня</a:t>
            </a:r>
            <a:r>
              <a:rPr lang="ru-RU" sz="1400" dirty="0" smtClean="0"/>
              <a:t>) – отец</a:t>
            </a:r>
          </a:p>
          <a:p>
            <a:pPr algn="just"/>
            <a:r>
              <a:rPr lang="ru-RU" sz="1400" dirty="0" err="1" smtClean="0"/>
              <a:t>Брателла</a:t>
            </a:r>
            <a:r>
              <a:rPr lang="ru-RU" sz="1400" dirty="0" smtClean="0"/>
              <a:t> – брат </a:t>
            </a:r>
          </a:p>
          <a:p>
            <a:pPr algn="just"/>
            <a:r>
              <a:rPr lang="ru-RU" sz="1400" dirty="0" err="1" smtClean="0"/>
              <a:t>Бабло</a:t>
            </a:r>
            <a:r>
              <a:rPr lang="ru-RU" sz="1400" dirty="0" smtClean="0"/>
              <a:t> – день</a:t>
            </a:r>
            <a:r>
              <a:rPr lang="ru-RU" sz="1000" dirty="0" smtClean="0"/>
              <a:t> </a:t>
            </a:r>
          </a:p>
          <a:p>
            <a:pPr algn="just"/>
            <a:r>
              <a:rPr lang="ru-RU" sz="1400" dirty="0" smtClean="0"/>
              <a:t>Бубен – голова                                          </a:t>
            </a:r>
          </a:p>
          <a:p>
            <a:pPr algn="just"/>
            <a:r>
              <a:rPr lang="ru-RU" sz="1400" dirty="0" err="1" smtClean="0"/>
              <a:t>Вау</a:t>
            </a:r>
            <a:r>
              <a:rPr lang="ru-RU" sz="1400" dirty="0" smtClean="0"/>
              <a:t> – выражение восторга, восхищения</a:t>
            </a:r>
          </a:p>
          <a:p>
            <a:pPr algn="just"/>
            <a:r>
              <a:rPr lang="ru-RU" sz="1400" dirty="0" smtClean="0"/>
              <a:t>Валяй – делай</a:t>
            </a:r>
          </a:p>
          <a:p>
            <a:pPr algn="just"/>
            <a:r>
              <a:rPr lang="ru-RU" sz="1400" dirty="0" smtClean="0"/>
              <a:t>Вопрос не по адресу – отказ от ответа на поставленный вопрос </a:t>
            </a:r>
          </a:p>
          <a:p>
            <a:pPr algn="just"/>
            <a:r>
              <a:rPr lang="ru-RU" sz="1400" dirty="0" smtClean="0"/>
              <a:t>В натуре – по-настоящему</a:t>
            </a:r>
          </a:p>
          <a:p>
            <a:pPr algn="just"/>
            <a:r>
              <a:rPr lang="ru-RU" sz="1400" dirty="0" smtClean="0"/>
              <a:t>В принципе – наверно                 </a:t>
            </a:r>
          </a:p>
          <a:p>
            <a:pPr algn="just"/>
            <a:r>
              <a:rPr lang="ru-RU" sz="1400" dirty="0" smtClean="0"/>
              <a:t>                 </a:t>
            </a:r>
          </a:p>
          <a:p>
            <a:pPr algn="just"/>
            <a:r>
              <a:rPr lang="ru-RU" sz="1400" dirty="0" smtClean="0"/>
              <a:t>Гейгер – человек, играющий в компьютер.</a:t>
            </a:r>
          </a:p>
          <a:p>
            <a:pPr algn="just"/>
            <a:r>
              <a:rPr lang="ru-RU" sz="1400" dirty="0" smtClean="0"/>
              <a:t>Гонишь – врёшь</a:t>
            </a:r>
            <a:endParaRPr lang="en-US" sz="1400" dirty="0" smtClean="0"/>
          </a:p>
          <a:p>
            <a:pPr algn="just"/>
            <a:r>
              <a:rPr lang="ru-RU" sz="1400" dirty="0" smtClean="0"/>
              <a:t>Грузить</a:t>
            </a:r>
            <a:r>
              <a:rPr lang="ru-RU" sz="1400" i="1" dirty="0" smtClean="0"/>
              <a:t> - </a:t>
            </a:r>
            <a:r>
              <a:rPr lang="ru-RU" sz="1400" dirty="0" smtClean="0"/>
              <a:t>давать большое количество ненужной информации, иногда намеренно </a:t>
            </a:r>
            <a:r>
              <a:rPr lang="ru-RU" sz="1400" dirty="0" smtClean="0"/>
              <a:t>забалтывать</a:t>
            </a:r>
          </a:p>
          <a:p>
            <a:pPr algn="just"/>
            <a:r>
              <a:rPr lang="ru-RU" sz="1400" dirty="0" err="1" smtClean="0"/>
              <a:t>Захомячить</a:t>
            </a:r>
            <a:r>
              <a:rPr lang="ru-RU" sz="1400" dirty="0" smtClean="0"/>
              <a:t>- съесть</a:t>
            </a:r>
            <a:endParaRPr lang="en-US" sz="1400" dirty="0" smtClean="0"/>
          </a:p>
          <a:p>
            <a:pPr algn="just"/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42852"/>
            <a:ext cx="4572032" cy="612475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 err="1" smtClean="0"/>
              <a:t>Капец</a:t>
            </a:r>
            <a:r>
              <a:rPr lang="ru-RU" sz="1100" dirty="0" smtClean="0"/>
              <a:t> – конец</a:t>
            </a:r>
            <a:endParaRPr lang="en-US" sz="1100" dirty="0" smtClean="0"/>
          </a:p>
          <a:p>
            <a:r>
              <a:rPr lang="ru-RU" sz="1100" dirty="0" err="1" smtClean="0"/>
              <a:t>Клевый</a:t>
            </a:r>
            <a:r>
              <a:rPr lang="ru-RU" sz="1100" i="1" dirty="0" smtClean="0"/>
              <a:t> - </a:t>
            </a:r>
            <a:r>
              <a:rPr lang="ru-RU" sz="1100" dirty="0" smtClean="0"/>
              <a:t>хороший, веселый</a:t>
            </a:r>
          </a:p>
          <a:p>
            <a:r>
              <a:rPr lang="ru-RU" sz="1100" dirty="0" smtClean="0"/>
              <a:t>Кореш – друг</a:t>
            </a:r>
          </a:p>
          <a:p>
            <a:r>
              <a:rPr lang="ru-RU" sz="1100" dirty="0" err="1" smtClean="0"/>
              <a:t>Корефан</a:t>
            </a:r>
            <a:r>
              <a:rPr lang="ru-RU" sz="1100" dirty="0" smtClean="0"/>
              <a:t> – друг</a:t>
            </a:r>
          </a:p>
          <a:p>
            <a:r>
              <a:rPr lang="ru-RU" sz="1100" dirty="0" smtClean="0"/>
              <a:t> Коробка – телевизор</a:t>
            </a:r>
          </a:p>
          <a:p>
            <a:r>
              <a:rPr lang="ru-RU" sz="1100" dirty="0" err="1" smtClean="0"/>
              <a:t>Крутяк</a:t>
            </a:r>
            <a:r>
              <a:rPr lang="ru-RU" sz="1100" dirty="0" smtClean="0"/>
              <a:t> – интересная весть, вещь, захватывающее событие</a:t>
            </a:r>
            <a:endParaRPr lang="en-US" sz="1100" dirty="0" smtClean="0"/>
          </a:p>
          <a:p>
            <a:r>
              <a:rPr lang="ru-RU" sz="1100" dirty="0" smtClean="0"/>
              <a:t>Крутой</a:t>
            </a:r>
            <a:r>
              <a:rPr lang="ru-RU" sz="1100" i="1" dirty="0" smtClean="0"/>
              <a:t> - </a:t>
            </a:r>
            <a:r>
              <a:rPr lang="ru-RU" sz="1100" dirty="0" smtClean="0"/>
              <a:t>очень хороший, замечательный, иногда «сильный»</a:t>
            </a:r>
            <a:r>
              <a:rPr lang="ru-RU" sz="1100" i="1" dirty="0" smtClean="0"/>
              <a:t> </a:t>
            </a:r>
          </a:p>
          <a:p>
            <a:r>
              <a:rPr lang="ru-RU" sz="1100" dirty="0" smtClean="0"/>
              <a:t>Крыша</a:t>
            </a:r>
            <a:r>
              <a:rPr lang="ru-RU" sz="1100" i="1" dirty="0" smtClean="0"/>
              <a:t> - </a:t>
            </a:r>
            <a:r>
              <a:rPr lang="ru-RU" sz="1100" dirty="0" smtClean="0"/>
              <a:t>защита</a:t>
            </a:r>
          </a:p>
          <a:p>
            <a:r>
              <a:rPr lang="ru-RU" sz="1100" dirty="0" err="1" smtClean="0"/>
              <a:t>Котя</a:t>
            </a:r>
            <a:r>
              <a:rPr lang="ru-RU" sz="1100" dirty="0" smtClean="0"/>
              <a:t> – кошка</a:t>
            </a:r>
          </a:p>
          <a:p>
            <a:r>
              <a:rPr lang="ru-RU" sz="1100" dirty="0" smtClean="0"/>
              <a:t>Колись – раскрой секрет</a:t>
            </a:r>
          </a:p>
          <a:p>
            <a:r>
              <a:rPr lang="ru-RU" sz="1100" dirty="0" err="1" smtClean="0"/>
              <a:t>Конфи</a:t>
            </a:r>
            <a:r>
              <a:rPr lang="ru-RU" sz="1100" dirty="0" smtClean="0"/>
              <a:t> – конфеты </a:t>
            </a:r>
            <a:r>
              <a:rPr lang="ru-RU" sz="1100" dirty="0" err="1" smtClean="0"/>
              <a:t>Ес</a:t>
            </a:r>
            <a:r>
              <a:rPr lang="ru-RU" sz="1100" dirty="0" smtClean="0"/>
              <a:t> –выражение восторга, радости</a:t>
            </a:r>
            <a:r>
              <a:rPr lang="ru-RU" sz="1050" dirty="0" smtClean="0"/>
              <a:t>                                    </a:t>
            </a:r>
          </a:p>
          <a:p>
            <a:r>
              <a:rPr lang="ru-RU" sz="1100" dirty="0" err="1" smtClean="0"/>
              <a:t>Ёу</a:t>
            </a:r>
            <a:r>
              <a:rPr lang="ru-RU" sz="1100" dirty="0" smtClean="0"/>
              <a:t>- эй</a:t>
            </a:r>
            <a:endParaRPr lang="en-US" sz="1100" dirty="0" smtClean="0"/>
          </a:p>
          <a:p>
            <a:r>
              <a:rPr lang="ru-RU" sz="1100" dirty="0" smtClean="0"/>
              <a:t> </a:t>
            </a:r>
            <a:r>
              <a:rPr lang="ru-RU" sz="1100" dirty="0" err="1" smtClean="0"/>
              <a:t>Комп</a:t>
            </a:r>
            <a:r>
              <a:rPr lang="ru-RU" sz="1100" dirty="0" smtClean="0"/>
              <a:t> – компьютер </a:t>
            </a:r>
          </a:p>
          <a:p>
            <a:r>
              <a:rPr lang="ru-RU" sz="1100" dirty="0" smtClean="0"/>
              <a:t>Не </a:t>
            </a:r>
            <a:r>
              <a:rPr lang="ru-RU" sz="1100" dirty="0" err="1" smtClean="0"/>
              <a:t>кипишись</a:t>
            </a:r>
            <a:r>
              <a:rPr lang="ru-RU" sz="1100" dirty="0" smtClean="0"/>
              <a:t> – </a:t>
            </a:r>
            <a:r>
              <a:rPr lang="ru-RU" sz="1100" dirty="0" err="1" smtClean="0"/>
              <a:t>не</a:t>
            </a:r>
            <a:r>
              <a:rPr lang="ru-RU" sz="1100" dirty="0" smtClean="0"/>
              <a:t> сердись</a:t>
            </a:r>
          </a:p>
          <a:p>
            <a:r>
              <a:rPr lang="ru-RU" sz="1100" dirty="0" smtClean="0"/>
              <a:t>Клава – клавиатура</a:t>
            </a:r>
          </a:p>
          <a:p>
            <a:r>
              <a:rPr lang="ru-RU" sz="1100" dirty="0" err="1" smtClean="0"/>
              <a:t>Колян</a:t>
            </a:r>
            <a:r>
              <a:rPr lang="ru-RU" sz="1100" dirty="0" smtClean="0"/>
              <a:t> – Коля</a:t>
            </a:r>
          </a:p>
          <a:p>
            <a:r>
              <a:rPr lang="ru-RU" sz="1100" dirty="0" err="1" smtClean="0"/>
              <a:t>Клёво</a:t>
            </a:r>
            <a:r>
              <a:rPr lang="ru-RU" sz="1100" dirty="0" smtClean="0"/>
              <a:t> – хорошо, замечательно, здорово.</a:t>
            </a:r>
          </a:p>
          <a:p>
            <a:r>
              <a:rPr lang="ru-RU" sz="1100" dirty="0" smtClean="0"/>
              <a:t>Круто – современно, стильно</a:t>
            </a:r>
            <a:endParaRPr lang="en-US" sz="1100" dirty="0" smtClean="0"/>
          </a:p>
          <a:p>
            <a:r>
              <a:rPr lang="ru-RU" sz="1100" dirty="0" err="1" smtClean="0"/>
              <a:t>Контроша</a:t>
            </a:r>
            <a:r>
              <a:rPr lang="ru-RU" sz="1100" dirty="0" smtClean="0"/>
              <a:t> – контрольная работа</a:t>
            </a:r>
          </a:p>
          <a:p>
            <a:r>
              <a:rPr lang="ru-RU" sz="1100" dirty="0" err="1" smtClean="0"/>
              <a:t>Кликуха</a:t>
            </a:r>
            <a:r>
              <a:rPr lang="ru-RU" sz="1100" dirty="0" smtClean="0"/>
              <a:t> – </a:t>
            </a:r>
            <a:r>
              <a:rPr lang="ru-RU" sz="1100" dirty="0" err="1" smtClean="0"/>
              <a:t>кличк</a:t>
            </a:r>
            <a:r>
              <a:rPr lang="ru-RU" sz="1100" dirty="0" smtClean="0"/>
              <a:t> </a:t>
            </a:r>
          </a:p>
          <a:p>
            <a:r>
              <a:rPr lang="ru-RU" sz="1100" dirty="0" smtClean="0"/>
              <a:t>Клон</a:t>
            </a:r>
            <a:r>
              <a:rPr lang="ru-RU" sz="1100" i="1" dirty="0" smtClean="0"/>
              <a:t> </a:t>
            </a:r>
            <a:r>
              <a:rPr lang="ru-RU" sz="1100" dirty="0" smtClean="0"/>
              <a:t>(от клонировать) </a:t>
            </a:r>
          </a:p>
          <a:p>
            <a:r>
              <a:rPr lang="ru-RU" sz="1100" dirty="0" err="1" smtClean="0"/>
              <a:t>Колян</a:t>
            </a:r>
            <a:r>
              <a:rPr lang="ru-RU" sz="1100" dirty="0" smtClean="0"/>
              <a:t> – Коля </a:t>
            </a:r>
          </a:p>
          <a:p>
            <a:r>
              <a:rPr lang="ru-RU" sz="1100" dirty="0" smtClean="0"/>
              <a:t>Липа, липовый </a:t>
            </a:r>
            <a:r>
              <a:rPr lang="ru-RU" sz="1100" i="1" dirty="0" smtClean="0"/>
              <a:t>- </a:t>
            </a:r>
            <a:r>
              <a:rPr lang="ru-RU" sz="1100" dirty="0" smtClean="0"/>
              <a:t>ненастоящий, подложный </a:t>
            </a:r>
          </a:p>
          <a:p>
            <a:r>
              <a:rPr lang="ru-RU" sz="1100" dirty="0" smtClean="0"/>
              <a:t>Матушка – мама</a:t>
            </a:r>
          </a:p>
          <a:p>
            <a:r>
              <a:rPr lang="ru-RU" sz="1100" dirty="0" err="1" smtClean="0"/>
              <a:t>Махач</a:t>
            </a:r>
            <a:r>
              <a:rPr lang="ru-RU" sz="1100" dirty="0" smtClean="0"/>
              <a:t> – драка</a:t>
            </a:r>
          </a:p>
          <a:p>
            <a:r>
              <a:rPr lang="ru-RU" sz="1100" dirty="0" err="1" smtClean="0"/>
              <a:t>Матеша</a:t>
            </a:r>
            <a:r>
              <a:rPr lang="ru-RU" sz="1100" dirty="0" smtClean="0"/>
              <a:t> – математика</a:t>
            </a:r>
          </a:p>
          <a:p>
            <a:r>
              <a:rPr lang="ru-RU" sz="1100" dirty="0" err="1" smtClean="0"/>
              <a:t>Мобила</a:t>
            </a:r>
            <a:r>
              <a:rPr lang="ru-RU" sz="1100" dirty="0" smtClean="0"/>
              <a:t> – мобильный телефон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sz="1100" dirty="0" smtClean="0"/>
              <a:t>                        </a:t>
            </a:r>
          </a:p>
          <a:p>
            <a:r>
              <a:rPr lang="ru-RU" sz="1100" dirty="0" smtClean="0"/>
              <a:t>                          </a:t>
            </a:r>
          </a:p>
          <a:p>
            <a:endParaRPr lang="en-US" sz="1100" dirty="0" smtClean="0"/>
          </a:p>
          <a:p>
            <a:endParaRPr lang="ru-RU" sz="1100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Пользователь\Рабочий стол\ИЗО-накопитель\Фоны для презентаций\Копия Копия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pic>
        <p:nvPicPr>
          <p:cNvPr id="3074" name="Picture 2" descr="D:\Documents and Settings\Пользователь\Рабочий стол\ИЗО-накопитель\Фоны для презентаций\Копия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214554"/>
            <a:ext cx="464347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200" dirty="0"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200" dirty="0"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200" dirty="0">
              <a:latin typeface="Arial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285992"/>
            <a:ext cx="4500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en-US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28"/>
            <a:ext cx="4500594" cy="6186309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dirty="0" err="1" smtClean="0"/>
              <a:t>Мульт</a:t>
            </a:r>
            <a:r>
              <a:rPr lang="ru-RU" sz="1200" dirty="0" smtClean="0"/>
              <a:t> – </a:t>
            </a:r>
            <a:r>
              <a:rPr lang="ru-RU" sz="1200" dirty="0" err="1" smtClean="0"/>
              <a:t>мильтфильм</a:t>
            </a:r>
            <a:r>
              <a:rPr lang="ru-RU" sz="1200" dirty="0" smtClean="0"/>
              <a:t> </a:t>
            </a:r>
          </a:p>
          <a:p>
            <a:r>
              <a:rPr lang="ru-RU" sz="1200" dirty="0" err="1" smtClean="0"/>
              <a:t>Мотик</a:t>
            </a:r>
            <a:r>
              <a:rPr lang="ru-RU" sz="1200" dirty="0" smtClean="0"/>
              <a:t> – мотоцикл </a:t>
            </a:r>
          </a:p>
          <a:p>
            <a:r>
              <a:rPr lang="ru-RU" sz="1200" dirty="0" err="1" smtClean="0"/>
              <a:t>Музон</a:t>
            </a:r>
            <a:r>
              <a:rPr lang="ru-RU" sz="1200" dirty="0" smtClean="0"/>
              <a:t> – музыка</a:t>
            </a:r>
          </a:p>
          <a:p>
            <a:r>
              <a:rPr lang="ru-RU" sz="1200" dirty="0" err="1" smtClean="0"/>
              <a:t>Морозняк</a:t>
            </a:r>
            <a:r>
              <a:rPr lang="ru-RU" sz="1200" dirty="0" smtClean="0"/>
              <a:t> – мороз</a:t>
            </a:r>
          </a:p>
          <a:p>
            <a:r>
              <a:rPr lang="ru-RU" sz="1200" dirty="0" smtClean="0"/>
              <a:t>Пара – два</a:t>
            </a:r>
          </a:p>
          <a:p>
            <a:r>
              <a:rPr lang="ru-RU" sz="1200" dirty="0" smtClean="0"/>
              <a:t>Перец</a:t>
            </a:r>
            <a:r>
              <a:rPr lang="ru-RU" sz="1200" i="1" dirty="0" smtClean="0"/>
              <a:t> - </a:t>
            </a:r>
            <a:r>
              <a:rPr lang="ru-RU" sz="1200" dirty="0" smtClean="0"/>
              <a:t>парень, мужчина</a:t>
            </a:r>
          </a:p>
          <a:p>
            <a:r>
              <a:rPr lang="ru-RU" sz="1200" dirty="0" err="1" smtClean="0"/>
              <a:t>Пипец</a:t>
            </a:r>
            <a:r>
              <a:rPr lang="ru-RU" sz="1200" dirty="0" smtClean="0"/>
              <a:t>, </a:t>
            </a:r>
            <a:r>
              <a:rPr lang="ru-RU" sz="1200" dirty="0" err="1" smtClean="0"/>
              <a:t>пилец</a:t>
            </a:r>
            <a:r>
              <a:rPr lang="ru-RU" sz="1200" dirty="0" smtClean="0"/>
              <a:t> – конец, выражение досады</a:t>
            </a:r>
          </a:p>
          <a:p>
            <a:r>
              <a:rPr lang="ru-RU" sz="1200" dirty="0" smtClean="0"/>
              <a:t>Природа – урок природоведения </a:t>
            </a:r>
          </a:p>
          <a:p>
            <a:r>
              <a:rPr lang="ru-RU" sz="1200" dirty="0" err="1" smtClean="0"/>
              <a:t>Родаки</a:t>
            </a:r>
            <a:r>
              <a:rPr lang="ru-RU" sz="1200" dirty="0" smtClean="0"/>
              <a:t> – родители</a:t>
            </a:r>
          </a:p>
          <a:p>
            <a:r>
              <a:rPr lang="ru-RU" sz="1200" dirty="0" smtClean="0"/>
              <a:t>Рубиться – играть на </a:t>
            </a:r>
            <a:r>
              <a:rPr lang="ru-RU" sz="1200" dirty="0" err="1" smtClean="0"/>
              <a:t>компьюте</a:t>
            </a:r>
            <a:r>
              <a:rPr lang="ru-RU" sz="1200" dirty="0" smtClean="0"/>
              <a:t> Финиш- конец, итог, выражение восторга, удивления.</a:t>
            </a:r>
          </a:p>
          <a:p>
            <a:r>
              <a:rPr lang="ru-RU" sz="1200" dirty="0" err="1" smtClean="0"/>
              <a:t>Фуфло</a:t>
            </a:r>
            <a:r>
              <a:rPr lang="ru-RU" sz="1200" dirty="0" smtClean="0"/>
              <a:t> – подделка, обман</a:t>
            </a:r>
            <a:endParaRPr lang="en-US" sz="1200" dirty="0" smtClean="0"/>
          </a:p>
          <a:p>
            <a:r>
              <a:rPr lang="ru-RU" sz="1200" dirty="0" smtClean="0"/>
              <a:t>Фиолетово</a:t>
            </a:r>
            <a:r>
              <a:rPr lang="ru-RU" sz="1200" i="1" dirty="0" smtClean="0"/>
              <a:t>  - </a:t>
            </a:r>
            <a:r>
              <a:rPr lang="ru-RU" sz="1200" dirty="0" smtClean="0"/>
              <a:t>все равно.</a:t>
            </a:r>
          </a:p>
          <a:p>
            <a:r>
              <a:rPr lang="ru-RU" sz="1200" dirty="0" smtClean="0"/>
              <a:t>Нормаль – </a:t>
            </a:r>
            <a:r>
              <a:rPr lang="ru-RU" sz="1200" dirty="0" err="1" smtClean="0"/>
              <a:t>нормаль</a:t>
            </a:r>
            <a:r>
              <a:rPr lang="ru-RU" sz="1200" dirty="0" smtClean="0"/>
              <a:t> но                               </a:t>
            </a:r>
          </a:p>
          <a:p>
            <a:r>
              <a:rPr lang="ru-RU" sz="1200" dirty="0" err="1" smtClean="0"/>
              <a:t>Отвянь</a:t>
            </a:r>
            <a:r>
              <a:rPr lang="ru-RU" sz="1200" dirty="0" smtClean="0"/>
              <a:t> – отстань</a:t>
            </a:r>
          </a:p>
          <a:p>
            <a:r>
              <a:rPr lang="ru-RU" sz="1200" dirty="0" err="1" smtClean="0"/>
              <a:t>Окей</a:t>
            </a:r>
            <a:r>
              <a:rPr lang="ru-RU" sz="1200" dirty="0" smtClean="0"/>
              <a:t> – конечно, хорошо</a:t>
            </a:r>
          </a:p>
          <a:p>
            <a:r>
              <a:rPr lang="ru-RU" sz="1200" dirty="0" smtClean="0"/>
              <a:t>Облом – неудача</a:t>
            </a:r>
          </a:p>
          <a:p>
            <a:r>
              <a:rPr lang="ru-RU" sz="1200" dirty="0" err="1" smtClean="0"/>
              <a:t>Офигеть</a:t>
            </a:r>
            <a:r>
              <a:rPr lang="ru-RU" sz="1200" dirty="0" smtClean="0"/>
              <a:t> – обалдеть</a:t>
            </a:r>
            <a:endParaRPr lang="en-US" sz="1200" dirty="0" smtClean="0"/>
          </a:p>
          <a:p>
            <a:r>
              <a:rPr lang="ru-RU" sz="1200" dirty="0" smtClean="0"/>
              <a:t>Отстой</a:t>
            </a:r>
            <a:r>
              <a:rPr lang="ru-RU" sz="1200" i="1" dirty="0" smtClean="0"/>
              <a:t> </a:t>
            </a:r>
            <a:r>
              <a:rPr lang="ru-RU" sz="1200" dirty="0" smtClean="0"/>
              <a:t>- плохо, неудачно; </a:t>
            </a:r>
          </a:p>
          <a:p>
            <a:r>
              <a:rPr lang="ru-RU" sz="1200" dirty="0" smtClean="0"/>
              <a:t>Очумелые ручки </a:t>
            </a:r>
            <a:r>
              <a:rPr lang="ru-RU" sz="1200" i="1" dirty="0" smtClean="0"/>
              <a:t>— </a:t>
            </a:r>
            <a:r>
              <a:rPr lang="ru-RU" sz="1200" dirty="0" smtClean="0"/>
              <a:t>учитель труда</a:t>
            </a:r>
          </a:p>
          <a:p>
            <a:r>
              <a:rPr lang="ru-RU" sz="1200" dirty="0" smtClean="0"/>
              <a:t>Пара – два</a:t>
            </a:r>
          </a:p>
          <a:p>
            <a:r>
              <a:rPr lang="ru-RU" sz="1200" dirty="0" err="1" smtClean="0"/>
              <a:t>Футбик</a:t>
            </a:r>
            <a:r>
              <a:rPr lang="ru-RU" sz="1200" dirty="0" smtClean="0"/>
              <a:t> – футбол</a:t>
            </a:r>
          </a:p>
          <a:p>
            <a:r>
              <a:rPr lang="ru-RU" sz="1200" dirty="0" smtClean="0"/>
              <a:t>Фанера – пресс, </a:t>
            </a:r>
            <a:r>
              <a:rPr lang="ru-RU" sz="1200" dirty="0" err="1" smtClean="0"/>
              <a:t>торс.ре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Разводить – обманывать</a:t>
            </a:r>
          </a:p>
          <a:p>
            <a:r>
              <a:rPr lang="ru-RU" sz="1200" dirty="0" err="1" smtClean="0"/>
              <a:t>Русич</a:t>
            </a:r>
            <a:r>
              <a:rPr lang="ru-RU" sz="1200" dirty="0" smtClean="0"/>
              <a:t> - русский яз.</a:t>
            </a:r>
          </a:p>
          <a:p>
            <a:r>
              <a:rPr lang="ru-RU" sz="1200" dirty="0" smtClean="0"/>
              <a:t> Скатывать – списывать</a:t>
            </a:r>
          </a:p>
          <a:p>
            <a:r>
              <a:rPr lang="ru-RU" sz="1200" dirty="0" smtClean="0"/>
              <a:t>Свалить – уйти, убежать</a:t>
            </a:r>
          </a:p>
          <a:p>
            <a:r>
              <a:rPr lang="ru-RU" sz="1200" dirty="0" err="1" smtClean="0"/>
              <a:t>Сфоткаться</a:t>
            </a:r>
            <a:r>
              <a:rPr lang="ru-RU" sz="1200" dirty="0" smtClean="0"/>
              <a:t> – сфотографироваться</a:t>
            </a:r>
          </a:p>
          <a:p>
            <a:r>
              <a:rPr lang="ru-RU" sz="1200" dirty="0" smtClean="0"/>
              <a:t>Слышь ты – употребляется в качестве обращения, для привлечения внимания.</a:t>
            </a:r>
          </a:p>
          <a:p>
            <a:r>
              <a:rPr lang="ru-RU" sz="1200" dirty="0" err="1" smtClean="0"/>
              <a:t>Стрёмно</a:t>
            </a:r>
            <a:r>
              <a:rPr lang="ru-RU" sz="1200" dirty="0" smtClean="0"/>
              <a:t> – некрасиво, позорно</a:t>
            </a:r>
          </a:p>
          <a:p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pptEAE.tmp</Template>
  <TotalTime>914</TotalTime>
  <Words>754</Words>
  <Application>Microsoft Office PowerPoint</Application>
  <PresentationFormat>Экран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105</cp:revision>
  <dcterms:created xsi:type="dcterms:W3CDTF">2010-11-17T14:23:25Z</dcterms:created>
  <dcterms:modified xsi:type="dcterms:W3CDTF">2011-01-09T13:48:37Z</dcterms:modified>
</cp:coreProperties>
</file>