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1C1C1C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94660"/>
  </p:normalViewPr>
  <p:slideViewPr>
    <p:cSldViewPr>
      <p:cViewPr varScale="1">
        <p:scale>
          <a:sx n="68" d="100"/>
          <a:sy n="68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BAB574-854D-41E9-8088-49C679D6E7FA}" type="datetimeFigureOut">
              <a:rPr lang="uk-UA" smtClean="0"/>
              <a:pPr/>
              <a:t>18.04.2012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6BAD1B8-413A-4D98-857E-65365975A49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3699804"/>
            <a:ext cx="3214710" cy="2372402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«Может в этом мире ты человек, но для кого-то ты -весь мир.»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Габриэль Гарсиа Маркес 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Лена\Desktop\Новая папка (3)\1331028524_010037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786190"/>
            <a:ext cx="2457448" cy="24574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357818" y="5715016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C1C1C"/>
                </a:solidFill>
              </a:rPr>
              <a:t>Выполнил ученик 11 класса </a:t>
            </a:r>
          </a:p>
          <a:p>
            <a:r>
              <a:rPr lang="ru-RU" dirty="0" err="1" smtClean="0">
                <a:solidFill>
                  <a:srgbClr val="1C1C1C"/>
                </a:solidFill>
              </a:rPr>
              <a:t>Бурик</a:t>
            </a:r>
            <a:r>
              <a:rPr lang="ru-RU" dirty="0" smtClean="0">
                <a:solidFill>
                  <a:srgbClr val="1C1C1C"/>
                </a:solidFill>
              </a:rPr>
              <a:t> Вадим</a:t>
            </a:r>
            <a:endParaRPr lang="uk-UA" dirty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ответной речи Маркес подчеркнул, что писатель несет ответственность за «создание утопии, где никто не сможет решать за других, как им умирать, где любовь будет подлинной, а счастье — возможным, и где народы, обреченные на сто лет одиночества, обретут в конце концов право на жизнь».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5602" name="Picture 2" descr="C:\Users\Лена\Desktop\Новая папка (3)\into_publ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643314"/>
            <a:ext cx="4297363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2910" y="4357694"/>
            <a:ext cx="2928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«Великие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бедствия всегда порождали великое изобилие. Они заставляют людей хотеть жить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3500462"/>
          </a:xfrm>
        </p:spPr>
        <p:txBody>
          <a:bodyPr/>
          <a:lstStyle/>
          <a:p>
            <a:r>
              <a:rPr lang="ru-RU" dirty="0" smtClean="0"/>
              <a:t>В 1989 году у писателя обнаружили раковую опухоль в лёгких, которая вероятно появилась из-за его привычки курить во время роботы. После операции 1992 года </a:t>
            </a:r>
            <a:r>
              <a:rPr lang="ru-RU" dirty="0" err="1" smtClean="0"/>
              <a:t>розвитие</a:t>
            </a:r>
            <a:r>
              <a:rPr lang="ru-RU" dirty="0" smtClean="0"/>
              <a:t> опухоли приостановилось. Медицинское обследование в 1999 году обнаружило у него иную форму рака - </a:t>
            </a:r>
            <a:r>
              <a:rPr lang="ru-RU" dirty="0" err="1" smtClean="0"/>
              <a:t>лимфому</a:t>
            </a:r>
            <a:r>
              <a:rPr lang="ru-RU" dirty="0" smtClean="0"/>
              <a:t>. Ему пришлось дважды оперироваться в США и </a:t>
            </a:r>
            <a:r>
              <a:rPr lang="ru-RU" dirty="0" err="1" smtClean="0"/>
              <a:t>Мексие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8674" name="Picture 2" descr="C:\Users\Лена\Desktop\Новая папка (3)\593289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571876"/>
            <a:ext cx="3429000" cy="2743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278608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2002 вышел 1-й том мемуаров Жить, чтобы рассказывать об этом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Vivir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Contarla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в 2004 — роман Воспоминания о моих грустных подругах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Memoriade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misputas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tristes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В 2004 писатель, ранее отказывавшийся сотрудничать с Голливудом, продал право на экранизацию своей книги Любовь во время холеры</a:t>
            </a:r>
            <a:r>
              <a:rPr lang="ru-RU" dirty="0" smtClean="0"/>
              <a:t>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6626" name="Picture 2" descr="C:\Users\Лена\Desktop\Новая папка (3)\tumblr_ljm4c7PPeX1qdhpv2o1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000372"/>
            <a:ext cx="2438907" cy="3357562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14348" y="4297268"/>
            <a:ext cx="378621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«Моя задача — чтобы меня любили, поэтому я и пишу. Я очень боюсь, что существует кто-то, кто меня не любит, и я хочу, чтобы он полюбил меня.»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Многие критики отмечают влияние на творчество Гарсиа Маркеса писателей Франца Кафки, Джона </a:t>
            </a:r>
            <a:r>
              <a:rPr lang="ru-RU" dirty="0" err="1" smtClean="0"/>
              <a:t>Дос</a:t>
            </a:r>
            <a:r>
              <a:rPr lang="ru-RU" dirty="0" smtClean="0"/>
              <a:t> Пассоса, </a:t>
            </a:r>
            <a:r>
              <a:rPr lang="ru-RU" dirty="0" err="1" smtClean="0"/>
              <a:t>Вирджинии</a:t>
            </a:r>
            <a:r>
              <a:rPr lang="ru-RU" dirty="0" smtClean="0"/>
              <a:t> Вульф, Альбера Камю, Эрнеста Хемингуэя и особенно Уильяма Фолкнера: «сказочный мир </a:t>
            </a:r>
            <a:r>
              <a:rPr lang="ru-RU" dirty="0" err="1" smtClean="0"/>
              <a:t>Макондо</a:t>
            </a:r>
            <a:r>
              <a:rPr lang="ru-RU" dirty="0" smtClean="0"/>
              <a:t> — это во многом графство </a:t>
            </a:r>
            <a:r>
              <a:rPr lang="ru-RU" dirty="0" err="1" smtClean="0"/>
              <a:t>Йокнапатофа</a:t>
            </a:r>
            <a:r>
              <a:rPr lang="ru-RU" dirty="0" smtClean="0"/>
              <a:t>, перенесенное в колумбийские джунгли» (</a:t>
            </a:r>
            <a:r>
              <a:rPr lang="ru-RU" dirty="0" err="1" smtClean="0"/>
              <a:t>Салман</a:t>
            </a:r>
            <a:r>
              <a:rPr lang="ru-RU" dirty="0" smtClean="0"/>
              <a:t> </a:t>
            </a:r>
            <a:r>
              <a:rPr lang="ru-RU" dirty="0" err="1" smtClean="0"/>
              <a:t>Рушди</a:t>
            </a:r>
            <a:r>
              <a:rPr lang="ru-RU" dirty="0" smtClean="0"/>
              <a:t>). Маркес виртуозно преломляет их приемы и художественный опыт в собственном творчестве, в котором отчетливо проступают экзистенциальные мотивы — одиночество, переживаемое как «заброшенность в мир», стремление противостоять ему, сохраняя чувство собственного достоинства или погрузившись в магию повседневности.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300039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произведениях Маркеса — «этих фантастических созданиях магии, метафоры и мифа» (по словам американского критика У.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Макферсона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отразились основные конфликты нашего времени и напряженный поиск возможных способов их разрешения.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7650" name="Picture 2" descr="C:\Users\Лена\Desktop\Новая папка (3)\GabrielGarciaMarqu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786058"/>
            <a:ext cx="2889127" cy="3619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43636" y="4500570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uk-UA" dirty="0"/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«Великие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бедствия всегда порождали великое изобилие. Они заставляют людей хотеть жить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2786082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МОСКВА, 6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РИА Новости. Президент РФ Дмитрий Медведев наградил колумбийского писателя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Габриэля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Гарсиа Маркеса орденом Почета и направил ему телеграмму с поздравлениями в связи с 85-летним юбилеем, сообщила во вторник пресс-служба Кремля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C:\Users\Толян\Desktop\Новая папка\58586146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143248"/>
            <a:ext cx="5000660" cy="308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Габриэль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Гарсия Маркес. </a:t>
            </a:r>
            <a:endParaRPr lang="uk-U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                                           </a:t>
            </a:r>
            <a:r>
              <a:rPr lang="ru-RU" sz="41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фраз о жизни.</a:t>
            </a:r>
            <a:endParaRPr lang="uk-UA" sz="41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uk-UA" sz="3200" dirty="0" smtClean="0"/>
          </a:p>
          <a:p>
            <a:pPr>
              <a:buNone/>
            </a:pPr>
            <a:r>
              <a:rPr lang="ru-RU" sz="3200" dirty="0" smtClean="0"/>
              <a:t> 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1) Я люблю тебя не за то, кто ты, а за то, кто я, когда с тобой.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2) Ни один человек не заслуживает твоих слёз, а те, кто заслуживают, не заставят тебя плакать.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3) Только потому что кто-то не любит тебя так, как тебе хочется, не значит, что он не любит тебя всей душой.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4) Настоящий друг - это тот,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ктобудет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держать тебя за руку и чувствовать твоё сердце.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5) Худший способ скучать по человеку - это быть с ним и понимать, что он никогда не будет твоим.</a:t>
            </a:r>
          </a:p>
          <a:p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   6) Никогда не переставай улыбаться, даже когда тебе грустно, кто-то может влюбиться в  твою  улыбку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sz="3200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Может в этом мире ты человек, но для кого-то ты -весь мир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Не трать время на человека, который не стремится его провести с тобой.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Возможно, Бог хочет, чтобы мы встречали не тех людей до того, как встретим того единственного человека. Чтобы, когда это случится, мы были благодарны.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Не плачь, потому что это закончилось. Улыбнись, потому что это было.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Всегда найдутся люди, которые причинят тебе боль. Нужно продолжать верить людям, просто быть чуть осторожнее.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12) Стань лучше и сам пойми, кто ты, прежде, чем встретишь нового человека и будешь надеяться, что он поймёт тебя.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13) Не прилагай усилий, всё самое лучшее случается неожиданно.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2357454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она, внутренняя сила. Дурачится как ни в чем не бывало. Человек который написал "Сто лет одиночества"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ччьи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мудрые 13 фраз о жизни можно перечитывать бесконечно, наверно может позволить себе так себя вести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C:\Users\Толян\Desktop\Новая папка\sh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86058"/>
            <a:ext cx="523875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286512" y="364331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4143380"/>
            <a:ext cx="23574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«Если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что-то вовлечена женщина, я знаю, что все будет хорошо. Мне совершенно ясно, что женщины правят миром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2857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Габриэль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Гарсиа Маркес (полное имя —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Габриэль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Хосе де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Конкордиа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Гарсиа Маркес /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Concordia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Gabo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García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Márquez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— латиноамериканский (колумбийский) романист, прозаик, журналист. Лауреат Нобелевской премии 1982 в области литературы.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Лена\Desktop\Новая папка (3)\319959_234023213319554_128688247186385_599886_175531778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496"/>
            <a:ext cx="2819145" cy="350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000496" y="4714884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мелкобуржуазный писатель, и моя точка зрения всегда была мелкобуржуазной. Это мой уровень, мой ракурс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Родился 6 марта 1928 в прибрежном городке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Аракатака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Уехав в другой город, родители оставили старшего сына на воспитание родителей жены. В их доме Маркес слышал множество рассказов бабушки и деда — отставного полковника, участника гражданской войны 1899-1903. Истории, как и в целом атмосфера дома, погруженного в мистические грезы о прошлом и настоящем, оказали большое влияние на творчество писателя.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30003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 1936 Маркес учился в интернате г.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Зикапира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возле Боготы. В 1940-1942 —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Барранкилье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иезуитской школе Сан-Хосе, где писал заметки для школьной стенгазеты. С 1943 продолжал учебу в национальном колледже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Зикапиры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увлекался поэзией.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3074" name="Picture 2" descr="C:\Users\Лена\Desktop\Новая папка (3)\gabriel_garcia_marquez_2_1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786058"/>
            <a:ext cx="2810557" cy="3605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034" y="5286388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пытался писать сказки, но ничего не вышло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1947 поступил на юридический факультет Колумбийского Национального университета в Боготе.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переждать начавшиеся в Колумбии гражданские столкновения, переехал в 1948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Картахену-де-лас-Индиас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 продолжил юридическое образование и работал в газете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1950 едет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Барранкилью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становится репортером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Heraldo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— ведет рубрики «Жираф» и заведует редакцией еженедельника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Кроника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Карьеру журналиста продолжил в качестве репортера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Espectador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в Боготе, куда переехал в 1954.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1955 в Боготе на средства друзей вышла повесть Палая листва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hojarasca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в которой он впервые заявил о себе как о серьезном прозаике</a:t>
            </a:r>
          </a:p>
          <a:p>
            <a:endParaRPr lang="ru-RU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76336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0"/>
            <a:ext cx="8329642" cy="58578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 1955 находился в Европе в качестве корреспондента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Espectador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совершил множество поездок, занимался на режиссерских курсах Экспериментального кинематографического центра в Риме.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 1958 женится на Мерседес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Барча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впоследствии у них родилось двое сыновей.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4100" name="Picture 4" descr="C:\Users\Лена\Desktop\Новая папка (3)\Márquez_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714752"/>
            <a:ext cx="3238500" cy="2495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00562" y="4714884"/>
            <a:ext cx="40719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У меня была жена и двое маленьких сыновей. Я работал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пиар-менеджером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и редактировал киносценарии. Но чтобы написать книгу, нужно было отказаться от работы.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Наибольшую известность и коммерческий успех Маркесу принес роман Сто лет одиночества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anos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soledad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1967), опубликованный впервые в Буэнос-Айресе. Окончательно замысел романа сложился в январе 1965. После чего писатель на 18 месяцев заперся в кабинете, продав машину и переложив все заботы по обеспечению семьи на жену. Описывая эксцентрические события из жизни шести поколений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Буандиа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автор показывает, как из жизнерадостных первооткрывателей они превращаются в выродившихся невротиков, из последних сил влачащих на земле свое существование. В истории рода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Буандиа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усматривают аналогию с расцветом, развитием и кризисом индивидуализма, лежащего в основе современной культуры. Одиночество, о котором так часто идет речь в произведениях Маркеса, и есть тот финал, который ожидает человека на этом пути. После смерти последнего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Буандиа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поднявшийся ураган сметает с лица земли изъеденный термитами, трухлявый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Макондо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остатками его жителей.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1974 Маркес основал в Боготе левую газету «Альтернатива» и с 1975 по 1981, пока у власти находился чилийский диктатор Пиночет, занимался политической журналистикой.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5717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8193" name="Picture 1" descr="C:\Users\Лена\Desktop\Новая папка (3)\11841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928934"/>
            <a:ext cx="4640686" cy="3261188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786446" y="4633470"/>
            <a:ext cx="31432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«Если бы я не стал писателем, я хотел бы быть тапером в баре. Так я помогал бы влюбленным еще сильней любить друг друга.»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1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1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1982 Маркес становится лауреатом Нобелевской премии по литературе «за романы и рассказы, в которых фантазия и реальность, совмещаясь, отражают жизнь и конфликты целого континента».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4578" name="Picture 2" descr="C:\Users\Лена\Desktop\Новая папка (3)\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143248"/>
            <a:ext cx="4429156" cy="33277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72132" y="5072074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плачь, потому что это закончилось. Улыбнись, потому что это было.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4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400"/>
                            </p:stCondLst>
                            <p:childTnLst>
                              <p:par>
                                <p:cTn id="2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822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Габриэль Гарсиа Маркес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Габриэль Гарсиа Маркес</dc:title>
  <dc:creator>Лена</dc:creator>
  <cp:lastModifiedBy>Лена</cp:lastModifiedBy>
  <cp:revision>14</cp:revision>
  <dcterms:created xsi:type="dcterms:W3CDTF">2012-04-18T17:47:20Z</dcterms:created>
  <dcterms:modified xsi:type="dcterms:W3CDTF">2012-04-18T19:50:33Z</dcterms:modified>
</cp:coreProperties>
</file>