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71" r:id="rId5"/>
    <p:sldId id="259" r:id="rId6"/>
    <p:sldId id="269" r:id="rId7"/>
    <p:sldId id="260" r:id="rId8"/>
    <p:sldId id="270" r:id="rId9"/>
    <p:sldId id="263" r:id="rId10"/>
    <p:sldId id="265" r:id="rId11"/>
    <p:sldId id="266" r:id="rId12"/>
    <p:sldId id="267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bookdk.com/super/300/24/9785275008524.jpg" TargetMode="External"/><Relationship Id="rId7" Type="http://schemas.openxmlformats.org/officeDocument/2006/relationships/hyperlink" Target="http://gorod.tomsk.ru/uploads/2657/1228709440/goratsijflakk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img.liveinternet.ru/images/attach/1/9969/9969927_4821313_701858_2827515.gif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proshkolu.ru/user/anatolij1952/file/476185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8;&#1072;&#1090;&#1100;&#1103;&#1085;&#1072;\Desktop\&#1047;&#1072;&#1084;&#1091;\Desktop\Desktop\&#1047;&#1072;&#1084;&#1091;\Desktop\Desktop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47;&#1072;&#1088;&#1091;&#1073;&#1077;&#1078;&#1085;&#1072;&#1103;%20&#1083;&#1080;&#1090;&#1077;&#1088;&#1072;&#1090;&#1091;&#1088;&#1072;%202\&#1076;&#1072;&#1085;&#1090;&#1077;%202.wmv" TargetMode="External"/><Relationship Id="rId6" Type="http://schemas.openxmlformats.org/officeDocument/2006/relationships/image" Target="../media/image3.gif"/><Relationship Id="rId5" Type="http://schemas.openxmlformats.org/officeDocument/2006/relationships/hyperlink" Target="http://img.liveinternet.ru/images/attach/1/9969/9969927_4821313_701858_2827515.gif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8;&#1072;&#1090;&#1100;&#1103;&#1085;&#1072;\Desktop\&#1047;&#1072;&#1084;&#1091;\Desktop\Desktop\&#1047;&#1072;&#1084;&#1091;\Desktop\Desktop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47;&#1072;&#1088;&#1091;&#1073;&#1077;&#1078;&#1085;&#1072;&#1103;%20&#1083;&#1080;&#1090;&#1077;&#1088;&#1072;&#1090;&#1091;&#1088;&#1072;%202\&#1044;&#1072;&#1085;&#1090;&#1077;%203.wmv" TargetMode="External"/><Relationship Id="rId6" Type="http://schemas.openxmlformats.org/officeDocument/2006/relationships/image" Target="../media/image3.gif"/><Relationship Id="rId5" Type="http://schemas.openxmlformats.org/officeDocument/2006/relationships/hyperlink" Target="http://img.liveinternet.ru/images/attach/1/9969/9969927_4821313_701858_2827515.gif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8;&#1072;&#1090;&#1100;&#1103;&#1085;&#1072;\Desktop\&#1047;&#1072;&#1084;&#1091;\Desktop\Desktop\&#1047;&#1072;&#1084;&#1091;\Desktop\Desktop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47;&#1072;&#1088;&#1091;&#1073;&#1077;&#1078;&#1085;&#1072;&#1103;%20&#1083;&#1080;&#1090;&#1077;&#1088;&#1072;&#1090;&#1091;&#1088;&#1072;%202\&#1076;&#1072;&#1085;&#1090;&#1077;%204.wmv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ru/3/3d/DSCF018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img.liveinternet.ru/images/attach/1/9969/9969927_4821313_701858_2827515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2/2c/Dantes_tomb_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img.liveinternet.ru/images/attach/1/9969/9969927_4821313_701858_2827515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.liveinternet.ru/images/attach/1/9969/9969927_4821313_701858_2827515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anatolij1952/file/47618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img.liveinternet.ru/images/attach/1/9969/9969927_4821313_701858_2827515.gif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img.liveinternet.ru/images/attach/1/9969/9969927_4821313_701858_2827515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8;&#1072;&#1090;&#1100;&#1103;&#1085;&#1072;\Desktop\&#1047;&#1072;&#1084;&#1091;\Desktop\Desktop\&#1047;&#1072;&#1084;&#1091;\Desktop\Desktop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47;&#1072;&#1088;&#1091;&#1073;&#1077;&#1078;&#1085;&#1072;&#1103;%20&#1083;&#1080;&#1090;&#1077;&#1088;&#1072;&#1090;&#1091;&#1088;&#1072;%202\&#1082;&#1085;&#1080;&#1075;&#1072;.wmv" TargetMode="External"/><Relationship Id="rId6" Type="http://schemas.openxmlformats.org/officeDocument/2006/relationships/image" Target="../media/image3.gif"/><Relationship Id="rId5" Type="http://schemas.openxmlformats.org/officeDocument/2006/relationships/hyperlink" Target="http://img.liveinternet.ru/images/attach/1/9969/9969927_4821313_701858_2827515.gif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g.liveinternet.ru/images/attach/1/9969/9969927_4821313_701858_2827515.gif" TargetMode="External"/><Relationship Id="rId7" Type="http://schemas.openxmlformats.org/officeDocument/2006/relationships/hyperlink" Target="http://www.fredsakademiet.dk/ordbog/_gifs/limbus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gorod.tomsk.ru/i/u/1009/dante.jpg" TargetMode="Externa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img.liveinternet.ru/images/attach/1/9969/9969927_4821313_701858_2827515.gif" TargetMode="External"/><Relationship Id="rId7" Type="http://schemas.openxmlformats.org/officeDocument/2006/relationships/hyperlink" Target="http://content.foto.mail.ru/mail/vj51/_blogs/i-283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stavgallery.ru/upload/iblock/7ea/08.jpg" TargetMode="Externa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img.liveinternet.ru/images/attach/1/9969/9969927_4821313_701858_2827515.gif" TargetMode="External"/><Relationship Id="rId7" Type="http://schemas.openxmlformats.org/officeDocument/2006/relationships/hyperlink" Target="http://content.foto.mail.ru/mail/vj51/_blogs/i-283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s48.radikal.ru/i121/0911/20/36deb577bc6et.jpg" TargetMode="Externa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8;&#1072;&#1090;&#1100;&#1103;&#1085;&#1072;\Desktop\&#1047;&#1072;&#1084;&#1091;\Desktop\Desktop\&#1047;&#1072;&#1084;&#1091;\Desktop\Desktop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56;&#1072;&#1073;&#1086;&#1095;&#1080;&#1081;%20&#1089;&#1090;&#1086;&#1083;\&#1047;&#1072;&#1084;&#1091;\Desktop\&#1047;&#1072;&#1088;&#1091;&#1073;&#1077;&#1078;&#1085;&#1072;&#1103;%20&#1083;&#1080;&#1090;&#1077;&#1088;&#1072;&#1090;&#1091;&#1088;&#1072;%202\&#1044;&#1072;&#1085;&#1090;&#1077;.wmv" TargetMode="External"/><Relationship Id="rId6" Type="http://schemas.openxmlformats.org/officeDocument/2006/relationships/image" Target="../media/image3.gif"/><Relationship Id="rId5" Type="http://schemas.openxmlformats.org/officeDocument/2006/relationships/hyperlink" Target="http://img.liveinternet.ru/images/attach/1/9969/9969927_4821313_701858_2827515.gif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Pictures\photo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2928926" y="1500174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Зарубежная литература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6" descr="Картинка 7 из 7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4730" t="20227" r="22120" b="31449"/>
          <a:stretch>
            <a:fillRect/>
          </a:stretch>
        </p:blipFill>
        <p:spPr bwMode="auto">
          <a:xfrm>
            <a:off x="428596" y="571480"/>
            <a:ext cx="1857388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Картинка 138 из 16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5429264"/>
            <a:ext cx="4219575" cy="1095376"/>
          </a:xfrm>
          <a:prstGeom prst="rect">
            <a:avLst/>
          </a:prstGeom>
          <a:noFill/>
        </p:spPr>
      </p:pic>
      <p:pic>
        <p:nvPicPr>
          <p:cNvPr id="6" name="Picture 6" descr="Картинка 4 из 1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071810"/>
            <a:ext cx="1857388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анте Алигрьери - Анатолий Михайлович Раздобудько">
            <a:hlinkClick r:id="rId9" tooltip="далее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4" y="1857364"/>
            <a:ext cx="192882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Pictures\photo06.png"/>
          <p:cNvPicPr>
            <a:picLocks noChangeAspect="1" noChangeArrowheads="1"/>
          </p:cNvPicPr>
          <p:nvPr/>
        </p:nvPicPr>
        <p:blipFill>
          <a:blip r:embed="rId3"/>
          <a:srcRect l="71875" t="6250"/>
          <a:stretch>
            <a:fillRect/>
          </a:stretch>
        </p:blipFill>
        <p:spPr bwMode="auto">
          <a:xfrm flipH="1">
            <a:off x="214282" y="0"/>
            <a:ext cx="257173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3" name="данте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 l="1953" t="5208" r="2343"/>
          <a:stretch>
            <a:fillRect/>
          </a:stretch>
        </p:blipFill>
        <p:spPr>
          <a:xfrm>
            <a:off x="2071670" y="301079"/>
            <a:ext cx="6572296" cy="610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Картинка 138 из 16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H="1">
            <a:off x="-633437" y="2133580"/>
            <a:ext cx="4219575" cy="10953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Pictures\photo06.png"/>
          <p:cNvPicPr>
            <a:picLocks noChangeAspect="1" noChangeArrowheads="1"/>
          </p:cNvPicPr>
          <p:nvPr/>
        </p:nvPicPr>
        <p:blipFill>
          <a:blip r:embed="rId3"/>
          <a:srcRect l="71875" t="6250"/>
          <a:stretch>
            <a:fillRect/>
          </a:stretch>
        </p:blipFill>
        <p:spPr bwMode="auto">
          <a:xfrm>
            <a:off x="6572264" y="214290"/>
            <a:ext cx="2571736" cy="6643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3" name="Данте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 t="6803"/>
          <a:stretch>
            <a:fillRect/>
          </a:stretch>
        </p:blipFill>
        <p:spPr>
          <a:xfrm>
            <a:off x="357158" y="714356"/>
            <a:ext cx="7000924" cy="539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Картинка 138 из 16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H="1">
            <a:off x="6010297" y="1990705"/>
            <a:ext cx="4219575" cy="10953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Pictures\photo06.png"/>
          <p:cNvPicPr>
            <a:picLocks noChangeAspect="1" noChangeArrowheads="1"/>
          </p:cNvPicPr>
          <p:nvPr/>
        </p:nvPicPr>
        <p:blipFill>
          <a:blip r:embed="rId3"/>
          <a:srcRect l="71875" t="6250"/>
          <a:stretch>
            <a:fillRect/>
          </a:stretch>
        </p:blipFill>
        <p:spPr bwMode="auto">
          <a:xfrm rot="16200000" flipH="1" flipV="1">
            <a:off x="3821901" y="-4036239"/>
            <a:ext cx="1500198" cy="914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2214546" y="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Божественная комедия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данте 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 l="3125" t="5729" r="3125"/>
          <a:stretch>
            <a:fillRect/>
          </a:stretch>
        </p:blipFill>
        <p:spPr>
          <a:xfrm>
            <a:off x="1000100" y="1428736"/>
            <a:ext cx="7429552" cy="500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айл:DSCF018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38"/>
            <a:ext cx="5108575" cy="681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5394325" y="5500702"/>
            <a:ext cx="3448050" cy="59847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Памятник Данте, 1865 Флоренция </a:t>
            </a:r>
          </a:p>
        </p:txBody>
      </p:sp>
      <p:pic>
        <p:nvPicPr>
          <p:cNvPr id="4" name="Picture 10" descr="Картинка 138 из 16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4425" y="357166"/>
            <a:ext cx="4219575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айл:Dantes tomb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Картинка 138 из 16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4425" y="357166"/>
            <a:ext cx="4219575" cy="1095376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5319713" y="5500702"/>
            <a:ext cx="3522662" cy="59847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Надгробие Данте в Равенне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тьяна\Pictures\photo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4" name="Picture 10" descr="Картинка 138 из 16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762624"/>
            <a:ext cx="4219575" cy="1095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Данте   Алигьери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071942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1256                                   1321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Picture 17" descr="lf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43240" y="1214422"/>
            <a:ext cx="3143273" cy="413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тьяна\Pictures\photo06.png"/>
          <p:cNvPicPr>
            <a:picLocks noChangeAspect="1" noChangeArrowheads="1"/>
          </p:cNvPicPr>
          <p:nvPr/>
        </p:nvPicPr>
        <p:blipFill>
          <a:blip r:embed="rId2"/>
          <a:srcRect l="71875" t="6250"/>
          <a:stretch>
            <a:fillRect/>
          </a:stretch>
        </p:blipFill>
        <p:spPr bwMode="auto">
          <a:xfrm flipH="1">
            <a:off x="285720" y="428604"/>
            <a:ext cx="2571736" cy="64293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4" name="Рисунок 3" descr="Данте Алигрьери - Анатолий Михайлович Раздобудько">
            <a:hlinkClick r:id="rId3" tooltip="далее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57166"/>
            <a:ext cx="471490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Картинка 138 из 16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H="1">
            <a:off x="-633437" y="2133580"/>
            <a:ext cx="4219575" cy="109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дан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4286280" cy="471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Татьяна\Pictures\photo06.png"/>
          <p:cNvPicPr>
            <a:picLocks noChangeAspect="1" noChangeArrowheads="1"/>
          </p:cNvPicPr>
          <p:nvPr/>
        </p:nvPicPr>
        <p:blipFill>
          <a:blip r:embed="rId3"/>
          <a:srcRect l="71875" t="6250"/>
          <a:stretch>
            <a:fillRect/>
          </a:stretch>
        </p:blipFill>
        <p:spPr bwMode="auto">
          <a:xfrm rot="5400000">
            <a:off x="3500462" y="-3500462"/>
            <a:ext cx="1714488" cy="8715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2285984" y="357166"/>
            <a:ext cx="6858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Божественная комедия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10" descr="Картинка 138 из 16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367354" y="3562340"/>
            <a:ext cx="4219575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Татьяна\Pictures\photo06.png"/>
          <p:cNvPicPr>
            <a:picLocks noChangeAspect="1" noChangeArrowheads="1"/>
          </p:cNvPicPr>
          <p:nvPr/>
        </p:nvPicPr>
        <p:blipFill>
          <a:blip r:embed="rId3"/>
          <a:srcRect l="71875" t="6250"/>
          <a:stretch>
            <a:fillRect/>
          </a:stretch>
        </p:blipFill>
        <p:spPr bwMode="auto">
          <a:xfrm flipH="1">
            <a:off x="214282" y="214290"/>
            <a:ext cx="2571736" cy="6643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9" name="книг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4546" y="642918"/>
            <a:ext cx="657229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Картинка 138 из 16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776314" y="2133579"/>
            <a:ext cx="4219575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Pictures\photo06.png"/>
          <p:cNvPicPr>
            <a:picLocks noChangeAspect="1" noChangeArrowheads="1"/>
          </p:cNvPicPr>
          <p:nvPr/>
        </p:nvPicPr>
        <p:blipFill>
          <a:blip r:embed="rId2"/>
          <a:srcRect l="71875" t="6250"/>
          <a:stretch>
            <a:fillRect/>
          </a:stretch>
        </p:blipFill>
        <p:spPr bwMode="auto">
          <a:xfrm>
            <a:off x="7143768" y="428604"/>
            <a:ext cx="1714480" cy="64293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3" name="Picture 10" descr="Картинка 138 из 16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429264"/>
            <a:ext cx="4219575" cy="1095376"/>
          </a:xfrm>
          <a:prstGeom prst="rect">
            <a:avLst/>
          </a:prstGeom>
          <a:noFill/>
        </p:spPr>
      </p:pic>
      <p:pic>
        <p:nvPicPr>
          <p:cNvPr id="2050" name="Picture 2" descr="Картинка 14 из 253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5000628" cy="3734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Картинка 8 из 253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500174"/>
            <a:ext cx="30289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Pictures\photo06.png"/>
          <p:cNvPicPr>
            <a:picLocks noChangeAspect="1" noChangeArrowheads="1"/>
          </p:cNvPicPr>
          <p:nvPr/>
        </p:nvPicPr>
        <p:blipFill>
          <a:blip r:embed="rId2"/>
          <a:srcRect l="71875" t="6250"/>
          <a:stretch>
            <a:fillRect/>
          </a:stretch>
        </p:blipFill>
        <p:spPr bwMode="auto">
          <a:xfrm>
            <a:off x="6572264" y="428604"/>
            <a:ext cx="2571736" cy="64293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3" name="Picture 10" descr="Картинка 138 из 16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500702"/>
            <a:ext cx="4219575" cy="1095376"/>
          </a:xfrm>
          <a:prstGeom prst="rect">
            <a:avLst/>
          </a:prstGeom>
          <a:noFill/>
        </p:spPr>
      </p:pic>
      <p:pic>
        <p:nvPicPr>
          <p:cNvPr id="10242" name="Picture 2" descr="Картинка 5 из 253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2879" t="5625" r="3550" b="6249"/>
          <a:stretch>
            <a:fillRect/>
          </a:stretch>
        </p:blipFill>
        <p:spPr bwMode="auto">
          <a:xfrm>
            <a:off x="0" y="0"/>
            <a:ext cx="464347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Картинка 10 из 253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r="49343"/>
          <a:stretch>
            <a:fillRect/>
          </a:stretch>
        </p:blipFill>
        <p:spPr bwMode="auto">
          <a:xfrm>
            <a:off x="4429124" y="1571612"/>
            <a:ext cx="3000396" cy="395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Pictures\photo06.png"/>
          <p:cNvPicPr>
            <a:picLocks noChangeAspect="1" noChangeArrowheads="1"/>
          </p:cNvPicPr>
          <p:nvPr/>
        </p:nvPicPr>
        <p:blipFill>
          <a:blip r:embed="rId2"/>
          <a:srcRect l="71875" t="6250"/>
          <a:stretch>
            <a:fillRect/>
          </a:stretch>
        </p:blipFill>
        <p:spPr bwMode="auto">
          <a:xfrm>
            <a:off x="7072330" y="428604"/>
            <a:ext cx="1785918" cy="64293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3" name="Picture 10" descr="Картинка 138 из 16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500702"/>
            <a:ext cx="4219575" cy="1095376"/>
          </a:xfrm>
          <a:prstGeom prst="rect">
            <a:avLst/>
          </a:prstGeom>
          <a:noFill/>
        </p:spPr>
      </p:pic>
      <p:pic>
        <p:nvPicPr>
          <p:cNvPr id="1026" name="Picture 2" descr="Картинка 6 из 253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b="4509"/>
          <a:stretch>
            <a:fillRect/>
          </a:stretch>
        </p:blipFill>
        <p:spPr bwMode="auto">
          <a:xfrm>
            <a:off x="0" y="0"/>
            <a:ext cx="507682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артинка 10 из 253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53471"/>
          <a:stretch>
            <a:fillRect/>
          </a:stretch>
        </p:blipFill>
        <p:spPr bwMode="auto">
          <a:xfrm>
            <a:off x="4429124" y="1214422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Pictures\photo06.png"/>
          <p:cNvPicPr>
            <a:picLocks noChangeAspect="1" noChangeArrowheads="1"/>
          </p:cNvPicPr>
          <p:nvPr/>
        </p:nvPicPr>
        <p:blipFill>
          <a:blip r:embed="rId3"/>
          <a:srcRect l="71875" t="6250"/>
          <a:stretch>
            <a:fillRect/>
          </a:stretch>
        </p:blipFill>
        <p:spPr bwMode="auto">
          <a:xfrm>
            <a:off x="6572264" y="0"/>
            <a:ext cx="2571736" cy="64293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3" name="Дант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 t="5556" r="2020"/>
          <a:stretch>
            <a:fillRect/>
          </a:stretch>
        </p:blipFill>
        <p:spPr>
          <a:xfrm>
            <a:off x="285719" y="500042"/>
            <a:ext cx="7235199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Картинка 138 из 16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H="1">
            <a:off x="6010297" y="1847828"/>
            <a:ext cx="4219575" cy="10953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99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20</Words>
  <PresentationFormat>Экран (4:3)</PresentationFormat>
  <Paragraphs>7</Paragraphs>
  <Slides>14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14</cp:revision>
  <dcterms:created xsi:type="dcterms:W3CDTF">2010-09-28T16:09:30Z</dcterms:created>
  <dcterms:modified xsi:type="dcterms:W3CDTF">2010-09-28T19:15:08Z</dcterms:modified>
</cp:coreProperties>
</file>