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4" r:id="rId3"/>
    <p:sldId id="275" r:id="rId4"/>
    <p:sldId id="258" r:id="rId5"/>
    <p:sldId id="257" r:id="rId6"/>
    <p:sldId id="269" r:id="rId7"/>
    <p:sldId id="270" r:id="rId8"/>
    <p:sldId id="259" r:id="rId9"/>
    <p:sldId id="261" r:id="rId10"/>
    <p:sldId id="267" r:id="rId11"/>
    <p:sldId id="272" r:id="rId12"/>
    <p:sldId id="271" r:id="rId13"/>
    <p:sldId id="268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02FFC04-F905-4C15-8412-AA87F2C38CDF}" type="datetimeFigureOut">
              <a:rPr lang="ru-RU" smtClean="0"/>
              <a:pPr/>
              <a:t>21.12.2011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AE93C5F-25C7-4080-8A62-7F6FB1DBB7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1714488"/>
            <a:ext cx="7406640" cy="1472184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Библейские</a:t>
            </a:r>
            <a:b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фразеологизмы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4869160"/>
            <a:ext cx="4896544" cy="1988840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Учитель духовного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краеведения</a:t>
            </a:r>
            <a:r>
              <a:rPr lang="en-US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Подмосковья</a:t>
            </a:r>
            <a:endParaRPr lang="ru-RU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МОУ «СОШ №12 с УИИЯ»</a:t>
            </a:r>
          </a:p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Смирнова Наталья Геннадьевна</a:t>
            </a:r>
            <a:endParaRPr lang="ru-RU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Autofit/>
          </a:bodyPr>
          <a:lstStyle/>
          <a:p>
            <a:r>
              <a:rPr lang="ru-RU" sz="720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Соль земли</a:t>
            </a:r>
            <a:endParaRPr lang="ru-RU" sz="720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928670"/>
            <a:ext cx="4245622" cy="559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572000" y="1285860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Так Иисус Христос называет своих учеников.</a:t>
            </a: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endParaRPr lang="ru-RU" sz="2800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8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В современном мире это выражение применяется по отношению к выдающимся представителям какого-либо общества, общественной группы.</a:t>
            </a:r>
            <a:endParaRPr lang="ru-RU" sz="28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-214338"/>
            <a:ext cx="7858148" cy="1428736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Соломоново решение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786214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1500174"/>
            <a:ext cx="4357718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Соломоново 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решение 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- остроумное решение, ловкий выход из трудного или щекотливого положения.</a:t>
            </a:r>
            <a:endParaRPr lang="ru-RU" sz="32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85852" y="0"/>
            <a:ext cx="749808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Иудин поцелуй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060" y="1291290"/>
            <a:ext cx="4714940" cy="5566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714348" y="1643050"/>
            <a:ext cx="3929090" cy="52149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Это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выражение применимо по отношению к человеку лицемерному, лживому, корыстному</a:t>
            </a:r>
            <a:r>
              <a:rPr lang="ru-RU" sz="36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</a:t>
            </a:r>
            <a:endParaRPr lang="ru-RU" sz="36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Нести свой крест</a:t>
            </a:r>
            <a:endParaRPr lang="ru-RU" sz="66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4000528" cy="5241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4429124" y="150017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Нести свой крест 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– значит терпеть муки и страдать. Так говорят о тяжкой судьбе или о чьих-то страданиях. </a:t>
            </a:r>
          </a:p>
          <a:p>
            <a:pPr>
              <a:buNone/>
            </a:pPr>
            <a:r>
              <a:rPr lang="ru-RU" b="1" i="1" dirty="0" smtClean="0"/>
              <a:t> </a:t>
            </a:r>
            <a:endParaRPr lang="ru-RU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357430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dirty="0" smtClean="0">
                <a:ln w="127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8000" dirty="0">
              <a:ln w="12700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учиник\Desktop\gfgfrf\PenPaper.jpeg"/>
          <p:cNvPicPr>
            <a:picLocks noChangeAspect="1" noChangeArrowheads="1"/>
          </p:cNvPicPr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1714480" y="1714488"/>
            <a:ext cx="4762500" cy="54483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0"/>
            <a:ext cx="7065482" cy="30527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Где есть поветрие на </a:t>
            </a:r>
            <a:r>
              <a:rPr lang="ru-RU" sz="3600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чтень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 чести там грамота, перо, </a:t>
            </a:r>
          </a:p>
          <a:p>
            <a:pPr>
              <a:buNone/>
            </a:pP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Где грамота – там просвещенье,</a:t>
            </a:r>
          </a:p>
          <a:p>
            <a:pPr>
              <a:buNone/>
            </a:pP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Где просвещенье – там добро.</a:t>
            </a:r>
            <a:endParaRPr lang="ru-RU" sz="36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7818" y="2571744"/>
            <a:ext cx="5143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Пётр Вяземский </a:t>
            </a:r>
            <a:endParaRPr lang="ru-RU" sz="36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285728"/>
            <a:ext cx="749808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Библия</a:t>
            </a:r>
            <a:endParaRPr lang="ru-RU" sz="8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6" name="Picture 4" descr="C:\Users\учиник\Desktop\gfgfrf\Bibli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85926"/>
            <a:ext cx="8170810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498080" cy="1143000"/>
          </a:xfrm>
        </p:spPr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ФРАЗЕОЛОГИЗМЫ - 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7498080" cy="39100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«Совокупность таких устойчивых сочетаний слов, которые в яркой образной форме выражают понятия, суждения, отражают явления действительности</a:t>
            </a:r>
            <a:r>
              <a:rPr lang="ru-RU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»</a:t>
            </a:r>
            <a:endParaRPr lang="en-US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smtClean="0"/>
              <a:t> </a:t>
            </a:r>
            <a:r>
              <a:rPr lang="en-US" b="1" dirty="0" smtClean="0"/>
              <a:t>                                   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</p:txBody>
      </p:sp>
      <p:pic>
        <p:nvPicPr>
          <p:cNvPr id="2053" name="Picture 5" descr="C:\Users\учиник\Desktop\gfgfrf\4058879_web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71538" y="3786190"/>
            <a:ext cx="5606874" cy="307181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929322" y="3357562"/>
            <a:ext cx="29686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( </a:t>
            </a:r>
            <a:r>
              <a:rPr lang="ru-RU" sz="3200" b="1" dirty="0" err="1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Э.Вартаньян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)</a:t>
            </a:r>
            <a:endParaRPr lang="ru-RU" sz="32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-642966"/>
            <a:ext cx="8229600" cy="308235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«…В ЯЗЫКЕ ОТРАЖАЕТСЯ ВСЯ ИСТОРИЯ ДУХОВНОЙ ЖИЗНИ НАРОДА… »</a:t>
            </a:r>
            <a:endParaRPr lang="ru-RU" b="1" dirty="0">
              <a:solidFill>
                <a:schemeClr val="tx1"/>
              </a:solidFill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69160" y="2071678"/>
            <a:ext cx="4474840" cy="15841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К.Д.Ушинский</a:t>
            </a:r>
            <a:endParaRPr lang="ru-RU" sz="44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иник\Desktop\gfgfrf\ushinsk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496"/>
            <a:ext cx="2809894" cy="3714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74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Блудный сын</a:t>
            </a:r>
            <a:endParaRPr lang="ru-RU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Содержимое 6"/>
          <p:cNvPicPr>
            <a:picLocks noGrp="1"/>
          </p:cNvPicPr>
          <p:nvPr>
            <p:ph sz="quarter" idx="2"/>
          </p:nvPr>
        </p:nvPicPr>
        <p:blipFill>
          <a:blip r:embed="rId2" cstate="print"/>
          <a:srcRect l="6952" r="6415"/>
          <a:stretch>
            <a:fillRect/>
          </a:stretch>
        </p:blipFill>
        <p:spPr bwMode="auto">
          <a:xfrm>
            <a:off x="-142908" y="357166"/>
            <a:ext cx="4572000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4429124" y="1643050"/>
            <a:ext cx="47148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Выражением </a:t>
            </a:r>
            <a:r>
              <a:rPr lang="ru-RU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«блудный сын»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мы характеризуем 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человека, который по легкомыслию пренебрёг своими близкими, променял родной дом, свою семью, родину на чужбину.</a:t>
            </a:r>
            <a:endParaRPr lang="ru-RU" sz="3200" b="1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285728"/>
            <a:ext cx="8686800" cy="2643182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Козёл отпущения</a:t>
            </a:r>
            <a: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b="1" dirty="0" smtClean="0">
                <a:ln w="12700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b="1" dirty="0">
              <a:ln w="12700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914400" y="4625752"/>
            <a:ext cx="8229600" cy="22322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sz="4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lang="ru-RU" sz="4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Ныне</a:t>
            </a:r>
            <a:r>
              <a:rPr lang="ru-RU" sz="4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козлом отпущения </a:t>
            </a:r>
            <a:r>
              <a:rPr lang="ru-RU" sz="4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называют человека, на которого сваливают чужую вину или ответственность за чужие поступки.</a:t>
            </a:r>
          </a:p>
          <a:p>
            <a:pPr>
              <a:buNone/>
            </a:pPr>
            <a:r>
              <a:rPr lang="ru-RU" sz="4200" b="1" dirty="0" smtClean="0"/>
              <a:t> </a:t>
            </a:r>
          </a:p>
          <a:p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1000108"/>
            <a:ext cx="5940425" cy="3260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643050"/>
            <a:ext cx="4286280" cy="5715040"/>
          </a:xfrm>
        </p:spPr>
        <p:txBody>
          <a:bodyPr>
            <a:normAutofit/>
          </a:bodyPr>
          <a:lstStyle/>
          <a:p>
            <a:pPr>
              <a:buClr>
                <a:schemeClr val="accent3">
                  <a:lumMod val="75000"/>
                </a:schemeClr>
              </a:buClr>
              <a:buNone/>
            </a:pP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	</a:t>
            </a:r>
            <a:r>
              <a:rPr lang="ru-RU" sz="36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Фразеологизм приобрёл значение «звери, животные вообще, за которых люди в ответе».</a:t>
            </a:r>
          </a:p>
          <a:p>
            <a:endParaRPr lang="ru-RU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0"/>
            <a:ext cx="5857916" cy="1285860"/>
          </a:xfrm>
        </p:spPr>
        <p:txBody>
          <a:bodyPr>
            <a:normAutofit fontScale="90000"/>
          </a:bodyPr>
          <a:lstStyle/>
          <a:p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Меньшие братья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123" name="Picture 3" descr="C:\Users\учиник\Desktop\gfgfrf\shenok_i_kotyonok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20" y="1571612"/>
            <a:ext cx="4286280" cy="4044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/>
          <p:cNvPicPr>
            <a:picLocks noGrp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96752"/>
            <a:ext cx="3888432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Манна небесная</a:t>
            </a:r>
            <a:endParaRPr lang="ru-RU" sz="72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1857364"/>
            <a:ext cx="457200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Ждать как манны небесной - значит ждать с нетерпением.</a:t>
            </a:r>
            <a:endParaRPr lang="en-US" sz="3200" b="1" dirty="0" smtClean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  <a:p>
            <a:pPr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32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Питаться манной небесной – жить на какие-то таинственные, призрачные средства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. </a:t>
            </a:r>
            <a:endParaRPr lang="ru-RU" sz="3200" dirty="0">
              <a:latin typeface="Cambria Math" pitchFamily="18" charset="0"/>
              <a:ea typeface="Cambria Math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390</TotalTime>
  <Words>190</Words>
  <Application>Microsoft Office PowerPoint</Application>
  <PresentationFormat>Экран (4:3)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Солнцестояние</vt:lpstr>
      <vt:lpstr>Библейские фразеологизмы</vt:lpstr>
      <vt:lpstr>Слайд 2</vt:lpstr>
      <vt:lpstr>Библия</vt:lpstr>
      <vt:lpstr>ФРАЗЕОЛОГИЗМЫ - </vt:lpstr>
      <vt:lpstr> «…В ЯЗЫКЕ ОТРАЖАЕТСЯ ВСЯ ИСТОРИЯ ДУХОВНОЙ ЖИЗНИ НАРОДА… »</vt:lpstr>
      <vt:lpstr>Блудный сын</vt:lpstr>
      <vt:lpstr>Козёл отпущения    </vt:lpstr>
      <vt:lpstr>Меньшие братья</vt:lpstr>
      <vt:lpstr>Манна небесная</vt:lpstr>
      <vt:lpstr>Соль земли</vt:lpstr>
      <vt:lpstr>Соломоново решение</vt:lpstr>
      <vt:lpstr>Иудин поцелуй</vt:lpstr>
      <vt:lpstr>Нести свой крест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Библейские фразеологизмы</dc:title>
  <dc:creator>СПАРТАК</dc:creator>
  <cp:lastModifiedBy>учиник</cp:lastModifiedBy>
  <cp:revision>18</cp:revision>
  <dcterms:created xsi:type="dcterms:W3CDTF">2011-11-04T19:30:27Z</dcterms:created>
  <dcterms:modified xsi:type="dcterms:W3CDTF">2011-12-21T11:38:31Z</dcterms:modified>
</cp:coreProperties>
</file>